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283" r:id="rId2"/>
    <p:sldId id="284" r:id="rId3"/>
    <p:sldId id="280" r:id="rId4"/>
    <p:sldId id="295" r:id="rId5"/>
    <p:sldId id="296" r:id="rId6"/>
    <p:sldId id="277" r:id="rId7"/>
    <p:sldId id="297" r:id="rId8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9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7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13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13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5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1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0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8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9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9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0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3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2E7C59F-6315-2444-A979-12E89EB1A27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09585"/>
              <a:t>26.04.2024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04C8D743-B159-F446-A7DF-CB7D96835F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09585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574" y="504823"/>
            <a:ext cx="7523735" cy="781051"/>
          </a:xfrm>
        </p:spPr>
        <p:txBody>
          <a:bodyPr/>
          <a:lstStyle/>
          <a:p>
            <a:r>
              <a:rPr lang="de-DE" dirty="0"/>
              <a:t>WP UNESCO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23616"/>
            <a:ext cx="8636002" cy="3862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09" y="895349"/>
            <a:ext cx="3238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4823"/>
            <a:ext cx="10628085" cy="781051"/>
          </a:xfrm>
        </p:spPr>
        <p:txBody>
          <a:bodyPr/>
          <a:lstStyle/>
          <a:p>
            <a:r>
              <a:rPr lang="de-DE" sz="4400" dirty="0"/>
              <a:t>Weltkulturerbe der UNESCO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914" y="1407085"/>
            <a:ext cx="3976688" cy="445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1" y="3152201"/>
            <a:ext cx="2714171" cy="2714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18" y="3141648"/>
            <a:ext cx="4093482" cy="2724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00B18-83FC-4EF3-A42D-0D9169B6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4" y="581214"/>
            <a:ext cx="5794828" cy="608958"/>
          </a:xfrm>
        </p:spPr>
        <p:txBody>
          <a:bodyPr/>
          <a:lstStyle/>
          <a:p>
            <a:r>
              <a:rPr lang="de-DE" dirty="0"/>
              <a:t>WP UNESCO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68D680-734F-4931-AF7A-5A845A2A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44881B-D552-4320-AA72-B6DB485FF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2893"/>
            <a:ext cx="10281920" cy="4322841"/>
          </a:xfrm>
        </p:spPr>
        <p:txBody>
          <a:bodyPr>
            <a:normAutofit lnSpcReduction="10000"/>
          </a:bodyPr>
          <a:lstStyle/>
          <a:p>
            <a:endParaRPr lang="de-DE" sz="2800" dirty="0"/>
          </a:p>
          <a:p>
            <a:r>
              <a:rPr lang="de-DE" sz="2800" dirty="0"/>
              <a:t>ermöglicht Behandlung von UNESCO-Themen:</a:t>
            </a:r>
          </a:p>
          <a:p>
            <a:pPr lvl="1"/>
            <a:r>
              <a:rPr lang="de-DE" sz="2800" dirty="0"/>
              <a:t>Natur- und  Kulturdenkmäler in Berlin, Deutschland, Europa, weltweit </a:t>
            </a:r>
          </a:p>
          <a:p>
            <a:pPr lvl="1"/>
            <a:r>
              <a:rPr lang="de-DE" altLang="de-DE" sz="2800" dirty="0"/>
              <a:t>Immaterielles Welterbe: Interesse für fremde Kulturen entwickeln, andere Kulturen und Lebensweisen kennen und achten </a:t>
            </a:r>
            <a:endParaRPr lang="de-DE" sz="2400" dirty="0"/>
          </a:p>
          <a:p>
            <a:pPr lvl="1"/>
            <a:r>
              <a:rPr lang="de-DE" altLang="de-DE" sz="2800" dirty="0"/>
              <a:t>Menschenrechte und Prinzipien der Demokratie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1" y="250373"/>
            <a:ext cx="4109165" cy="22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1" y="243341"/>
            <a:ext cx="9655628" cy="781051"/>
          </a:xfrm>
        </p:spPr>
        <p:txBody>
          <a:bodyPr/>
          <a:lstStyle/>
          <a:p>
            <a:r>
              <a:rPr lang="de-DE" dirty="0"/>
              <a:t>Immaterielles Welterbe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84" y="2221562"/>
            <a:ext cx="576738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" y="2196647"/>
            <a:ext cx="51387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Legende 4"/>
          <p:cNvSpPr/>
          <p:nvPr/>
        </p:nvSpPr>
        <p:spPr>
          <a:xfrm>
            <a:off x="10189029" y="1122106"/>
            <a:ext cx="1872342" cy="1078819"/>
          </a:xfrm>
          <a:prstGeom prst="wedgeEllipseCallout">
            <a:avLst>
              <a:gd name="adj1" fmla="val -96255"/>
              <a:gd name="adj2" fmla="val 684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Fußball-gesang?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188686" y="1188553"/>
            <a:ext cx="1542143" cy="1048266"/>
          </a:xfrm>
          <a:prstGeom prst="wedgeEllipseCallout">
            <a:avLst>
              <a:gd name="adj1" fmla="val 71271"/>
              <a:gd name="adj2" fmla="val 53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Yoga?</a:t>
            </a:r>
          </a:p>
        </p:txBody>
      </p:sp>
    </p:spTree>
    <p:extLst>
      <p:ext uri="{BB962C8B-B14F-4D97-AF65-F5344CB8AC3E}">
        <p14:creationId xmlns:p14="http://schemas.microsoft.com/office/powerpoint/2010/main" val="404522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95349"/>
            <a:ext cx="10281919" cy="781051"/>
          </a:xfrm>
        </p:spPr>
        <p:txBody>
          <a:bodyPr/>
          <a:lstStyle/>
          <a:p>
            <a:r>
              <a:rPr lang="de-DE" sz="4000" dirty="0"/>
              <a:t>Aktuell 2021: Weltkulturerbe Karl-Marx-Allee?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33" name="Picture 13" descr="Strausberger Pla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14" y="2257445"/>
            <a:ext cx="8813800" cy="263381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3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39702" y="387987"/>
            <a:ext cx="6798972" cy="4066337"/>
          </a:xfrm>
        </p:spPr>
        <p:txBody>
          <a:bodyPr>
            <a:noAutofit/>
          </a:bodyPr>
          <a:lstStyle/>
          <a:p>
            <a:r>
              <a:rPr lang="de-DE" sz="2800" dirty="0"/>
              <a:t>Kooperation mit dem  Landesdenkmal-Amt Berlin</a:t>
            </a:r>
          </a:p>
          <a:p>
            <a:r>
              <a:rPr lang="de-DE" sz="2800" dirty="0"/>
              <a:t>Exkursionen in Berlin (Museumsinsel) und Umgebung (Potsdam)</a:t>
            </a:r>
          </a:p>
          <a:p>
            <a:r>
              <a:rPr lang="de-DE" sz="2800" dirty="0"/>
              <a:t>Foto-Projekt und Exkursion zur Karl-Marx-Allee </a:t>
            </a:r>
          </a:p>
        </p:txBody>
      </p:sp>
      <p:pic>
        <p:nvPicPr>
          <p:cNvPr id="8" name="Bildplatzhalter 18" descr="Ein Bild, das Gebäude, draußen, Boden, Person enthält.&#10;&#10;Mit sehr hoher Zuverlässigkeit generierte Beschreibung">
            <a:extLst>
              <a:ext uri="{FF2B5EF4-FFF2-40B4-BE49-F238E27FC236}">
                <a16:creationId xmlns:a16="http://schemas.microsoft.com/office/drawing/2014/main" id="{D32666CB-8B35-4F63-9174-5616B718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20" r="17520"/>
          <a:stretch>
            <a:fillRect/>
          </a:stretch>
        </p:blipFill>
        <p:spPr>
          <a:xfrm>
            <a:off x="7930491" y="621406"/>
            <a:ext cx="3744149" cy="43228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Bildplatzhalter 18">
            <a:extLst>
              <a:ext uri="{FF2B5EF4-FFF2-40B4-BE49-F238E27FC236}">
                <a16:creationId xmlns:a16="http://schemas.microsoft.com/office/drawing/2014/main" id="{845D0A68-821E-4C85-BC2B-37CB9563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599" y="3467950"/>
            <a:ext cx="3439367" cy="261446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4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39702" y="387987"/>
            <a:ext cx="6798972" cy="4066337"/>
          </a:xfrm>
        </p:spPr>
        <p:txBody>
          <a:bodyPr>
            <a:noAutofit/>
          </a:bodyPr>
          <a:lstStyle/>
          <a:p>
            <a:r>
              <a:rPr lang="de-DE" sz="2800" dirty="0"/>
              <a:t>Funktionsweise der UNO</a:t>
            </a:r>
          </a:p>
          <a:p>
            <a:pPr lvl="1"/>
            <a:r>
              <a:rPr lang="de-DE" sz="2400" dirty="0"/>
              <a:t>Workshop UN im Klassenzimmer</a:t>
            </a:r>
          </a:p>
        </p:txBody>
      </p:sp>
      <p:pic>
        <p:nvPicPr>
          <p:cNvPr id="1026" name="Picture 2" descr="http://dgvn-mitteldeutschland.de/wp-content/uploads/2020/10/UN_im_Klassenzim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2" y="2066925"/>
            <a:ext cx="59817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_Sicherheitsrat im Klassenzi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2079650"/>
            <a:ext cx="4883602" cy="32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MPG Vorlage</Template>
  <TotalTime>0</TotalTime>
  <Words>93</Words>
  <Application>Microsoft Office PowerPoint</Application>
  <PresentationFormat>Breitbild</PresentationFormat>
  <Paragraphs>26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Neue</vt:lpstr>
      <vt:lpstr>Helvetica Neue Condensed</vt:lpstr>
      <vt:lpstr>Menlo-Regular</vt:lpstr>
      <vt:lpstr>1_Office-Design</vt:lpstr>
      <vt:lpstr>WP UNESCO</vt:lpstr>
      <vt:lpstr>Weltkulturerbe der UNESCO</vt:lpstr>
      <vt:lpstr>WP UNESCO</vt:lpstr>
      <vt:lpstr>Immaterielles Welterbe</vt:lpstr>
      <vt:lpstr>Aktuell 2021: Weltkulturerbe Karl-Marx-Allee?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144</cp:revision>
  <cp:lastPrinted>2019-01-31T13:59:19Z</cp:lastPrinted>
  <dcterms:created xsi:type="dcterms:W3CDTF">2017-10-02T09:11:47Z</dcterms:created>
  <dcterms:modified xsi:type="dcterms:W3CDTF">2024-04-26T12:15:49Z</dcterms:modified>
</cp:coreProperties>
</file>