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8" r:id="rId2"/>
  </p:sldIdLst>
  <p:sldSz cx="12192000" cy="6858000"/>
  <p:notesSz cx="6735763" cy="9866313"/>
  <p:defaultTextStyle>
    <a:defPPr>
      <a:defRPr lang="de-DE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007635"/>
    <a:srgbClr val="00CEE7"/>
    <a:srgbClr val="3F3F3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76403" autoAdjust="0"/>
  </p:normalViewPr>
  <p:slideViewPr>
    <p:cSldViewPr snapToGrid="0" snapToObjects="1">
      <p:cViewPr varScale="1">
        <p:scale>
          <a:sx n="87" d="100"/>
          <a:sy n="87" d="100"/>
        </p:scale>
        <p:origin x="287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300" d="100"/>
          <a:sy n="300" d="100"/>
        </p:scale>
        <p:origin x="269" y="6499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F48E2-1D9C-4B82-B634-F5ADD89D802E}" type="datetimeFigureOut">
              <a:rPr lang="de-DE" smtClean="0"/>
              <a:t>26.04.2024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043FD-EA08-464D-8FF6-88F71D5FD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918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1CB1B-28B3-FB4E-A150-02C88008A711}" type="datetimeFigureOut">
              <a:rPr lang="de-DE" smtClean="0"/>
              <a:pPr/>
              <a:t>26.04.2024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E8C94-3DC3-3C46-9BD6-2711071C50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78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ackground_0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Bild 4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69" y="2235705"/>
            <a:ext cx="4647483" cy="23721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telfolie">
    <p:bg>
      <p:bgPr>
        <a:solidFill>
          <a:srgbClr val="00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237006" y="2632665"/>
            <a:ext cx="11788569" cy="1382288"/>
          </a:xfrm>
        </p:spPr>
        <p:txBody>
          <a:bodyPr wrap="square" anchor="ctr">
            <a:normAutofit/>
          </a:bodyPr>
          <a:lstStyle>
            <a:lvl1pPr algn="l">
              <a:defRPr sz="8800" b="0" i="0" baseline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de-DE" dirty="0"/>
              <a:t>Titel der Konferenz</a:t>
            </a:r>
          </a:p>
        </p:txBody>
      </p:sp>
      <p:pic>
        <p:nvPicPr>
          <p:cNvPr id="10" name="Bild 9" descr="LOGO S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60829" y="4028345"/>
            <a:ext cx="3564744" cy="512127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pPr algn="r"/>
            <a:r>
              <a:rPr lang="de-DE" dirty="0" err="1"/>
              <a:t>Tag.Monat.Jahr</a:t>
            </a:r>
            <a:endParaRPr lang="de-DE" dirty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2270235" y="756745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91438" tIns="45719" rIns="91438" bIns="45719" rtlCol="0" anchor="ctr">
            <a:normAutofit/>
          </a:bodyPr>
          <a:lstStyle/>
          <a:p>
            <a:pPr algn="r"/>
            <a:endParaRPr lang="de-DE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237006" y="2154623"/>
            <a:ext cx="2102069" cy="478043"/>
          </a:xfrm>
          <a:prstGeom prst="rect">
            <a:avLst/>
          </a:prstGeom>
          <a:noFill/>
          <a:ln>
            <a:noFill/>
          </a:ln>
        </p:spPr>
        <p:txBody>
          <a:bodyPr vert="horz" wrap="none" lIns="91438" tIns="45719" rIns="91438" bIns="45719" rtlCol="0" anchor="ctr">
            <a:no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Condensed" charset="0"/>
                <a:ea typeface="Helvetica Neue Condensed" charset="0"/>
                <a:cs typeface="Helvetica Neue Condensed" charset="0"/>
              </a:rPr>
              <a:t>Willkommen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6308260"/>
            <a:ext cx="12192000" cy="550537"/>
          </a:xfrm>
          <a:prstGeom prst="rect">
            <a:avLst/>
          </a:prstGeom>
          <a:solidFill>
            <a:srgbClr val="00C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1" y="895349"/>
            <a:ext cx="7523735" cy="781051"/>
          </a:xfrm>
        </p:spPr>
        <p:txBody>
          <a:bodyPr>
            <a:noAutofit/>
          </a:bodyPr>
          <a:lstStyle>
            <a:lvl1pPr>
              <a:defRPr sz="55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/>
              <a:t>Headline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038600" y="6400567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8200" y="6378562"/>
            <a:ext cx="2504355" cy="365124"/>
          </a:xfrm>
        </p:spPr>
        <p:txBody>
          <a:bodyPr/>
          <a:lstStyle>
            <a:lvl1pPr algn="l">
              <a:defRPr/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81001"/>
            <a:ext cx="5867400" cy="514351"/>
          </a:xfrm>
        </p:spPr>
        <p:txBody>
          <a:bodyPr/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Oberthema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838200" y="1923616"/>
            <a:ext cx="10281920" cy="4322841"/>
          </a:xfrm>
        </p:spPr>
        <p:txBody>
          <a:bodyPr>
            <a:normAutofit/>
          </a:bodyPr>
          <a:lstStyle>
            <a:lvl1pPr marL="365116" indent="-365116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4000"/>
            </a:lvl1pPr>
            <a:lvl2pPr marL="849292" indent="-392104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600"/>
            </a:lvl2pPr>
            <a:lvl3pPr marL="1290606" indent="-376229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200"/>
            </a:lvl3pPr>
            <a:lvl4pPr marL="1689058" indent="-317492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4pPr>
            <a:lvl5pPr marL="2057349" indent="-228594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defRPr sz="2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15" name="Bild 14" descr="LOGO S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200" y="894104"/>
            <a:ext cx="5323115" cy="781051"/>
          </a:xfrm>
        </p:spPr>
        <p:txBody>
          <a:bodyPr>
            <a:noAutofit/>
          </a:bodyPr>
          <a:lstStyle>
            <a:lvl1pPr>
              <a:defRPr sz="55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/>
              <a:t>Headline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400567"/>
            <a:ext cx="2504355" cy="365124"/>
          </a:xfrm>
        </p:spPr>
        <p:txBody>
          <a:bodyPr/>
          <a:lstStyle>
            <a:lvl1pPr algn="l">
              <a:defRPr/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53200" y="379754"/>
            <a:ext cx="4561755" cy="514351"/>
          </a:xfrm>
        </p:spPr>
        <p:txBody>
          <a:bodyPr/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Oberthema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6553200" y="1943533"/>
            <a:ext cx="5323115" cy="4322841"/>
          </a:xfrm>
        </p:spPr>
        <p:txBody>
          <a:bodyPr>
            <a:normAutofit/>
          </a:bodyPr>
          <a:lstStyle>
            <a:lvl1pPr marL="365116" indent="-365116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600"/>
            </a:lvl1pPr>
            <a:lvl2pPr marL="849292" indent="-392104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3200"/>
            </a:lvl2pPr>
            <a:lvl3pPr marL="1290606" indent="-376229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3pPr>
            <a:lvl4pPr marL="1689058" indent="-317492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tabLst/>
              <a:defRPr sz="2800"/>
            </a:lvl4pPr>
            <a:lvl5pPr marL="2057349" indent="-228594">
              <a:lnSpc>
                <a:spcPct val="120000"/>
              </a:lnSpc>
              <a:buClr>
                <a:srgbClr val="00CEE7"/>
              </a:buClr>
              <a:buSzPct val="80000"/>
              <a:buFont typeface="Menlo-Regular" charset="0"/>
              <a:buChar char="⚀"/>
              <a:defRPr sz="2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15" name="Bild 14" descr="LOGO S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  <p:sp>
        <p:nvSpPr>
          <p:cNvPr id="9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-318" y="0"/>
            <a:ext cx="6116639" cy="6858000"/>
          </a:xfrm>
          <a:solidFill>
            <a:schemeClr val="tx1"/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einfügen</a:t>
            </a:r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" b="75043"/>
          <a:stretch/>
        </p:blipFill>
        <p:spPr>
          <a:xfrm>
            <a:off x="0" y="-19328"/>
            <a:ext cx="12193285" cy="41232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600" cy="2221131"/>
          </a:xfrm>
        </p:spPr>
        <p:txBody>
          <a:bodyPr anchor="b"/>
          <a:lstStyle>
            <a:lvl1pPr>
              <a:defRPr sz="60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 dirty="0"/>
              <a:t>?. Punkt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66042" y="4278087"/>
            <a:ext cx="9781409" cy="2264228"/>
          </a:xfrm>
        </p:spPr>
        <p:txBody>
          <a:bodyPr anchor="ctr">
            <a:normAutofit/>
          </a:bodyPr>
          <a:lstStyle>
            <a:lvl1pPr marL="457189" indent="-457189">
              <a:buClr>
                <a:srgbClr val="00CEE7"/>
              </a:buClr>
              <a:buSzPct val="80000"/>
              <a:buFont typeface="Menlo-Regular" charset="0"/>
              <a:buChar char="⚀"/>
              <a:defRPr sz="32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27"/>
            <a:ext cx="1996967" cy="101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5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" b="83251"/>
          <a:stretch/>
        </p:blipFill>
        <p:spPr>
          <a:xfrm>
            <a:off x="0" y="-19327"/>
            <a:ext cx="12193285" cy="27734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1" y="1480457"/>
            <a:ext cx="10515600" cy="1230989"/>
          </a:xfrm>
        </p:spPr>
        <p:txBody>
          <a:bodyPr anchor="b"/>
          <a:lstStyle>
            <a:lvl1pPr>
              <a:defRPr sz="6000"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de-DE" dirty="0"/>
              <a:t>?. Punkt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27"/>
            <a:ext cx="1996967" cy="1019285"/>
          </a:xfrm>
          <a:prstGeom prst="rect">
            <a:avLst/>
          </a:prstGeom>
        </p:spPr>
      </p:pic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2754085"/>
            <a:ext cx="12192000" cy="41039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Bild einfügen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2583" cy="6858000"/>
          </a:xfrm>
          <a:prstGeom prst="rect">
            <a:avLst/>
          </a:prstGeom>
        </p:spPr>
      </p:pic>
      <p:pic>
        <p:nvPicPr>
          <p:cNvPr id="10" name="Bild 9" descr="LOGO S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00201" y="0"/>
            <a:ext cx="8985780" cy="6858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2773680" y="741680"/>
            <a:ext cx="6736080" cy="368808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773681" y="741680"/>
            <a:ext cx="6736080" cy="3688080"/>
          </a:xfrm>
        </p:spPr>
        <p:txBody>
          <a:bodyPr anchor="ctr">
            <a:noAutofit/>
          </a:bodyPr>
          <a:lstStyle>
            <a:lvl1pPr algn="ctr">
              <a:defRPr sz="4300" b="0" i="0" baseline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de-DE" dirty="0"/>
              <a:t>Text einfügen ...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2583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76464" y="1793189"/>
            <a:ext cx="11788569" cy="3110243"/>
          </a:xfrm>
        </p:spPr>
        <p:txBody>
          <a:bodyPr anchor="ctr">
            <a:normAutofit/>
          </a:bodyPr>
          <a:lstStyle>
            <a:lvl1pPr algn="ctr">
              <a:defRPr sz="7100" b="0" i="1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de-DE" dirty="0"/>
              <a:t>„Hier könnte ein Zitat stehen“</a:t>
            </a:r>
          </a:p>
        </p:txBody>
      </p:sp>
      <p:pic>
        <p:nvPicPr>
          <p:cNvPr id="10" name="Bild 9" descr="LOGO S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 S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954" y="6308258"/>
            <a:ext cx="1077047" cy="5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1" y="190066"/>
            <a:ext cx="7523735" cy="1026861"/>
          </a:xfrm>
          <a:prstGeom prst="rect">
            <a:avLst/>
          </a:prstGeom>
          <a:noFill/>
          <a:ln>
            <a:noFill/>
          </a:ln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646528"/>
            <a:ext cx="10515600" cy="458108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49367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165EF097-799B-8E4D-BA54-D97FF4385E5C}" type="datetime1">
              <a:rPr lang="de-DE" smtClean="0"/>
              <a:pPr/>
              <a:t>26.04.2024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85476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485476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947997E2-C175-F14F-9FC0-BBD3EB263F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990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5" r:id="rId3"/>
    <p:sldLayoutId id="2147483667" r:id="rId4"/>
    <p:sldLayoutId id="2147483651" r:id="rId5"/>
    <p:sldLayoutId id="2147483666" r:id="rId6"/>
    <p:sldLayoutId id="2147483659" r:id="rId7"/>
    <p:sldLayoutId id="2147483663" r:id="rId8"/>
    <p:sldLayoutId id="2147483655" r:id="rId9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effectLst/>
          <a:latin typeface="Helvetica Neue" charset="0"/>
          <a:ea typeface="Helvetica Neue" charset="0"/>
          <a:cs typeface="Helvetica Neue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b="0" i="0" kern="1200">
          <a:solidFill>
            <a:schemeClr val="tx1"/>
          </a:solidFill>
          <a:latin typeface="+mj-lt"/>
          <a:ea typeface="Calibri Light" charset="0"/>
          <a:cs typeface="Calibri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11FA71E-DF3F-4550-9D30-E9A7F90C5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5" y="1750530"/>
            <a:ext cx="4953469" cy="454814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FB79ABA-1634-422C-93EE-1F30B4A1021C}"/>
              </a:ext>
            </a:extLst>
          </p:cNvPr>
          <p:cNvSpPr/>
          <p:nvPr/>
        </p:nvSpPr>
        <p:spPr>
          <a:xfrm>
            <a:off x="4051446" y="509834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b="1" dirty="0"/>
              <a:t> Politische Bildung soll junge Menschen befähigen, </a:t>
            </a:r>
          </a:p>
          <a:p>
            <a:r>
              <a:rPr lang="de-DE" altLang="de-DE" b="1" dirty="0"/>
              <a:t> ihre Verantwortungsrolle als Bürger/-innen in der</a:t>
            </a:r>
          </a:p>
          <a:p>
            <a:r>
              <a:rPr lang="de-DE" altLang="de-DE" b="1" dirty="0"/>
              <a:t> Demokratie anzunehmen […] </a:t>
            </a:r>
            <a:br>
              <a:rPr lang="de-DE" altLang="de-DE" b="1" dirty="0"/>
            </a:br>
            <a:r>
              <a:rPr lang="de-DE" altLang="de-DE" b="1" dirty="0"/>
              <a:t> und ihre Gegenwart und Zukunft aktiv zu gestalten.“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79C186-BF21-4C9A-AA61-BD98328BB300}"/>
              </a:ext>
            </a:extLst>
          </p:cNvPr>
          <p:cNvSpPr txBox="1"/>
          <p:nvPr/>
        </p:nvSpPr>
        <p:spPr>
          <a:xfrm>
            <a:off x="677571" y="1099757"/>
            <a:ext cx="3266983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de-DE" sz="2400" b="1" dirty="0"/>
              <a:t>Sich aktuell informieren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FB88FE2-B771-47BF-8CAC-D92ED9219D97}"/>
              </a:ext>
            </a:extLst>
          </p:cNvPr>
          <p:cNvSpPr txBox="1"/>
          <p:nvPr/>
        </p:nvSpPr>
        <p:spPr>
          <a:xfrm>
            <a:off x="100613" y="2213660"/>
            <a:ext cx="3950833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de-DE" sz="3200" b="1" dirty="0"/>
              <a:t>Grundwissen aneignen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F494568-4AE0-4DA4-AD3A-1EFB6FA0B733}"/>
              </a:ext>
            </a:extLst>
          </p:cNvPr>
          <p:cNvSpPr txBox="1"/>
          <p:nvPr/>
        </p:nvSpPr>
        <p:spPr>
          <a:xfrm>
            <a:off x="9940575" y="1007842"/>
            <a:ext cx="1890943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r"/>
            <a:r>
              <a:rPr lang="de-DE" sz="2800" b="1" dirty="0"/>
              <a:t>Diskutieren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B30B32B-983E-406F-A054-8E964185B795}"/>
              </a:ext>
            </a:extLst>
          </p:cNvPr>
          <p:cNvSpPr txBox="1"/>
          <p:nvPr/>
        </p:nvSpPr>
        <p:spPr>
          <a:xfrm>
            <a:off x="9385720" y="1761453"/>
            <a:ext cx="2445798" cy="14648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de-DE" b="1" dirty="0"/>
              <a:t>Stellung nehmen</a:t>
            </a:r>
          </a:p>
          <a:p>
            <a:pPr algn="r"/>
            <a:r>
              <a:rPr lang="de-DE" b="1" dirty="0"/>
              <a:t>und</a:t>
            </a:r>
          </a:p>
          <a:p>
            <a:pPr algn="r"/>
            <a:r>
              <a:rPr lang="de-DE" b="1" dirty="0"/>
              <a:t>Entscheidungen treffen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67AED92-C750-455B-B031-E8F51B388963}"/>
              </a:ext>
            </a:extLst>
          </p:cNvPr>
          <p:cNvSpPr txBox="1"/>
          <p:nvPr/>
        </p:nvSpPr>
        <p:spPr>
          <a:xfrm>
            <a:off x="2920753" y="185357"/>
            <a:ext cx="5912528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</a:rPr>
              <a:t>Wahlpflicht Politische Weltkunde</a:t>
            </a:r>
          </a:p>
        </p:txBody>
      </p:sp>
      <p:pic>
        <p:nvPicPr>
          <p:cNvPr id="15" name="Grafik 6">
            <a:extLst>
              <a:ext uri="{FF2B5EF4-FFF2-40B4-BE49-F238E27FC236}">
                <a16:creationId xmlns:a16="http://schemas.microsoft.com/office/drawing/2014/main" id="{E1853CD3-03BC-4305-B355-290D254E8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500" y="3327563"/>
            <a:ext cx="2672362" cy="304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65863ADE-4DF9-4396-A883-A89D526A8D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787" y="3327563"/>
          <a:ext cx="2493122" cy="339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HOTO-PAINT" r:id="rId5" imgW="3422880" imgH="4660200" progId="CorelPHOTOPAINT.Image.18">
                  <p:embed/>
                </p:oleObj>
              </mc:Choice>
              <mc:Fallback>
                <p:oleObj name="PHOTO-PAINT" r:id="rId5" imgW="3422880" imgH="4660200" progId="CorelPHOTOPAINT.Image.18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65863ADE-4DF9-4396-A883-A89D526A8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787" y="3327563"/>
                        <a:ext cx="2493122" cy="339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3336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MPG Farbprofi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C3E0"/>
      </a:accent1>
      <a:accent2>
        <a:srgbClr val="FF9200"/>
      </a:accent2>
      <a:accent3>
        <a:srgbClr val="FEFFFF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vert="horz" lIns="91440" tIns="45720" rIns="91440" bIns="45720" rtlCol="0" anchor="ctr">
        <a:normAutofit fontScale="25000" lnSpcReduction="20000"/>
      </a:bodyPr>
      <a:lstStyle>
        <a:defPPr algn="r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P MPG Vorlage 1" id="{901AD793-B2FB-6044-8CA7-A885EC449264}" vid="{2468496C-C805-B141-94B7-1D17770CA01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47</Words>
  <Application>Microsoft Office PowerPoint</Application>
  <PresentationFormat>Breitbild</PresentationFormat>
  <Paragraphs>10</Paragraphs>
  <Slides>1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11" baseType="lpstr">
      <vt:lpstr>Arial</vt:lpstr>
      <vt:lpstr>Calibri</vt:lpstr>
      <vt:lpstr>Calibri Light</vt:lpstr>
      <vt:lpstr>Georgia</vt:lpstr>
      <vt:lpstr>Helvetica Neue</vt:lpstr>
      <vt:lpstr>Helvetica Neue Bold Condensed</vt:lpstr>
      <vt:lpstr>Helvetica Neue Condensed</vt:lpstr>
      <vt:lpstr>Menlo-Regular</vt:lpstr>
      <vt:lpstr>Office-Design</vt:lpstr>
      <vt:lpstr>PHOTO-PAINT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Kehl</dc:creator>
  <cp:lastModifiedBy>Martha Kehl</cp:lastModifiedBy>
  <cp:revision>147</cp:revision>
  <cp:lastPrinted>2019-01-31T13:59:19Z</cp:lastPrinted>
  <dcterms:created xsi:type="dcterms:W3CDTF">2017-10-02T09:11:47Z</dcterms:created>
  <dcterms:modified xsi:type="dcterms:W3CDTF">2024-04-26T12:21:00Z</dcterms:modified>
</cp:coreProperties>
</file>