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8" r:id="rId2"/>
    <p:sldId id="299" r:id="rId3"/>
  </p:sldIdLst>
  <p:sldSz cx="12192000" cy="6858000"/>
  <p:notesSz cx="6735763" cy="9866313"/>
  <p:defaultTextStyle>
    <a:defPPr>
      <a:defRPr lang="de-D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7635"/>
    <a:srgbClr val="00CEE7"/>
    <a:srgbClr val="3F3F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0" autoAdjust="0"/>
    <p:restoredTop sz="76403" autoAdjust="0"/>
  </p:normalViewPr>
  <p:slideViewPr>
    <p:cSldViewPr snapToGrid="0" snapToObjects="1">
      <p:cViewPr varScale="1">
        <p:scale>
          <a:sx n="87" d="100"/>
          <a:sy n="87" d="100"/>
        </p:scale>
        <p:origin x="28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269" y="649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D3DFB-9566-4F34-81FA-24F453B53D9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1D0475-884E-4E3B-BC2C-F76DD97ECBAA}">
      <dgm:prSet phldrT="[Text]"/>
      <dgm:spPr/>
      <dgm:t>
        <a:bodyPr/>
        <a:lstStyle/>
        <a:p>
          <a:r>
            <a:rPr lang="de-DE" dirty="0"/>
            <a:t>3 h Musikunterricht</a:t>
          </a:r>
        </a:p>
      </dgm:t>
    </dgm:pt>
    <dgm:pt modelId="{77A50D99-4EED-4BE8-9787-E4DBA838DA21}" type="parTrans" cxnId="{691E82CB-8068-4560-883E-01AFF642CB39}">
      <dgm:prSet/>
      <dgm:spPr/>
      <dgm:t>
        <a:bodyPr/>
        <a:lstStyle/>
        <a:p>
          <a:endParaRPr lang="de-DE"/>
        </a:p>
      </dgm:t>
    </dgm:pt>
    <dgm:pt modelId="{154ACBC4-E5CB-4D50-A7F7-C611922A2253}" type="sibTrans" cxnId="{691E82CB-8068-4560-883E-01AFF642CB39}">
      <dgm:prSet/>
      <dgm:spPr/>
      <dgm:t>
        <a:bodyPr/>
        <a:lstStyle/>
        <a:p>
          <a:endParaRPr lang="de-DE"/>
        </a:p>
      </dgm:t>
    </dgm:pt>
    <dgm:pt modelId="{E9C0B126-3E37-4B9C-BF9C-94E12E1E4D79}">
      <dgm:prSet phldrT="[Text]"/>
      <dgm:spPr/>
      <dgm:t>
        <a:bodyPr/>
        <a:lstStyle/>
        <a:p>
          <a:r>
            <a:rPr lang="de-DE" dirty="0"/>
            <a:t>Registerunterricht</a:t>
          </a:r>
        </a:p>
        <a:p>
          <a:r>
            <a:rPr lang="de-DE" dirty="0"/>
            <a:t>1h</a:t>
          </a:r>
        </a:p>
      </dgm:t>
    </dgm:pt>
    <dgm:pt modelId="{5CF564DB-297C-4765-A065-D9C1D25F6AB7}" type="parTrans" cxnId="{3E827B58-FD22-4ED6-8ED2-E65275B27CA9}">
      <dgm:prSet/>
      <dgm:spPr/>
      <dgm:t>
        <a:bodyPr/>
        <a:lstStyle/>
        <a:p>
          <a:endParaRPr lang="de-DE"/>
        </a:p>
      </dgm:t>
    </dgm:pt>
    <dgm:pt modelId="{6427C523-24F9-419E-AD2D-F8E002FC956A}" type="sibTrans" cxnId="{3E827B58-FD22-4ED6-8ED2-E65275B27CA9}">
      <dgm:prSet/>
      <dgm:spPr/>
      <dgm:t>
        <a:bodyPr/>
        <a:lstStyle/>
        <a:p>
          <a:endParaRPr lang="de-DE"/>
        </a:p>
      </dgm:t>
    </dgm:pt>
    <dgm:pt modelId="{9A71B050-4AB3-48D5-BEC9-87605D676290}">
      <dgm:prSet phldrT="[Text]" custT="1"/>
      <dgm:spPr/>
      <dgm:t>
        <a:bodyPr/>
        <a:lstStyle/>
        <a:p>
          <a:r>
            <a:rPr lang="de-DE" sz="2700" dirty="0"/>
            <a:t> Klassenorchester</a:t>
          </a:r>
        </a:p>
        <a:p>
          <a:r>
            <a:rPr lang="de-DE" sz="2400" dirty="0"/>
            <a:t>2h</a:t>
          </a:r>
        </a:p>
      </dgm:t>
    </dgm:pt>
    <dgm:pt modelId="{5D49A619-64B6-4FA8-A5CB-8D254186D985}" type="sibTrans" cxnId="{7100D754-D51E-406A-8D83-415A6E1ADD57}">
      <dgm:prSet/>
      <dgm:spPr/>
      <dgm:t>
        <a:bodyPr/>
        <a:lstStyle/>
        <a:p>
          <a:endParaRPr lang="de-DE"/>
        </a:p>
      </dgm:t>
    </dgm:pt>
    <dgm:pt modelId="{604D1D31-56D3-4FF9-BF36-15BEB46A80F8}" type="parTrans" cxnId="{7100D754-D51E-406A-8D83-415A6E1ADD57}">
      <dgm:prSet/>
      <dgm:spPr/>
      <dgm:t>
        <a:bodyPr/>
        <a:lstStyle/>
        <a:p>
          <a:endParaRPr lang="de-DE"/>
        </a:p>
      </dgm:t>
    </dgm:pt>
    <dgm:pt modelId="{E114F27A-39D0-4389-AB11-C566DEEE3742}" type="pres">
      <dgm:prSet presAssocID="{FA3D3DFB-9566-4F34-81FA-24F453B53D9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6C58906-FB69-4C7E-9368-87585F66A75F}" type="pres">
      <dgm:prSet presAssocID="{E61D0475-884E-4E3B-BC2C-F76DD97ECBAA}" presName="hierRoot1" presStyleCnt="0">
        <dgm:presLayoutVars>
          <dgm:hierBranch val="init"/>
        </dgm:presLayoutVars>
      </dgm:prSet>
      <dgm:spPr/>
    </dgm:pt>
    <dgm:pt modelId="{A26E62C0-0564-4F63-B299-DC4EACF8A84E}" type="pres">
      <dgm:prSet presAssocID="{E61D0475-884E-4E3B-BC2C-F76DD97ECBAA}" presName="rootComposite1" presStyleCnt="0"/>
      <dgm:spPr/>
    </dgm:pt>
    <dgm:pt modelId="{D4F1B7C7-523C-4E75-862D-A00A6975D247}" type="pres">
      <dgm:prSet presAssocID="{E61D0475-884E-4E3B-BC2C-F76DD97ECBAA}" presName="rootText1" presStyleLbl="alignAcc1" presStyleIdx="0" presStyleCnt="0">
        <dgm:presLayoutVars>
          <dgm:chPref val="3"/>
        </dgm:presLayoutVars>
      </dgm:prSet>
      <dgm:spPr/>
    </dgm:pt>
    <dgm:pt modelId="{7782DEEA-34A4-474B-9E38-93C8BE826C45}" type="pres">
      <dgm:prSet presAssocID="{E61D0475-884E-4E3B-BC2C-F76DD97ECBAA}" presName="topArc1" presStyleLbl="parChTrans1D1" presStyleIdx="0" presStyleCnt="6"/>
      <dgm:spPr/>
    </dgm:pt>
    <dgm:pt modelId="{0154AA22-62A4-4803-99D4-B12B26E5004C}" type="pres">
      <dgm:prSet presAssocID="{E61D0475-884E-4E3B-BC2C-F76DD97ECBAA}" presName="bottomArc1" presStyleLbl="parChTrans1D1" presStyleIdx="1" presStyleCnt="6"/>
      <dgm:spPr/>
    </dgm:pt>
    <dgm:pt modelId="{88BD3CAC-45DB-4138-A1F5-E9EB0B19DCB8}" type="pres">
      <dgm:prSet presAssocID="{E61D0475-884E-4E3B-BC2C-F76DD97ECBAA}" presName="topConnNode1" presStyleLbl="node1" presStyleIdx="0" presStyleCnt="0"/>
      <dgm:spPr/>
    </dgm:pt>
    <dgm:pt modelId="{2551C42E-B378-4F51-A4DC-F5C3E58180F8}" type="pres">
      <dgm:prSet presAssocID="{E61D0475-884E-4E3B-BC2C-F76DD97ECBAA}" presName="hierChild2" presStyleCnt="0"/>
      <dgm:spPr/>
    </dgm:pt>
    <dgm:pt modelId="{06F615C8-06FE-4E23-92E5-3BEB86FB703A}" type="pres">
      <dgm:prSet presAssocID="{604D1D31-56D3-4FF9-BF36-15BEB46A80F8}" presName="Name28" presStyleLbl="parChTrans1D2" presStyleIdx="0" presStyleCnt="2"/>
      <dgm:spPr/>
    </dgm:pt>
    <dgm:pt modelId="{114B63DA-C947-4D18-866F-DF332476422C}" type="pres">
      <dgm:prSet presAssocID="{9A71B050-4AB3-48D5-BEC9-87605D676290}" presName="hierRoot2" presStyleCnt="0">
        <dgm:presLayoutVars>
          <dgm:hierBranch val="init"/>
        </dgm:presLayoutVars>
      </dgm:prSet>
      <dgm:spPr/>
    </dgm:pt>
    <dgm:pt modelId="{9F2271C2-E2A9-44EE-A140-67E781B587A1}" type="pres">
      <dgm:prSet presAssocID="{9A71B050-4AB3-48D5-BEC9-87605D676290}" presName="rootComposite2" presStyleCnt="0"/>
      <dgm:spPr/>
    </dgm:pt>
    <dgm:pt modelId="{9161851F-457F-4D8A-80ED-FD458E7AC886}" type="pres">
      <dgm:prSet presAssocID="{9A71B050-4AB3-48D5-BEC9-87605D676290}" presName="rootText2" presStyleLbl="alignAcc1" presStyleIdx="0" presStyleCnt="0">
        <dgm:presLayoutVars>
          <dgm:chPref val="3"/>
        </dgm:presLayoutVars>
      </dgm:prSet>
      <dgm:spPr/>
    </dgm:pt>
    <dgm:pt modelId="{6FA510D6-8DF2-49D8-AC30-06D85530AC75}" type="pres">
      <dgm:prSet presAssocID="{9A71B050-4AB3-48D5-BEC9-87605D676290}" presName="topArc2" presStyleLbl="parChTrans1D1" presStyleIdx="2" presStyleCnt="6"/>
      <dgm:spPr/>
    </dgm:pt>
    <dgm:pt modelId="{3B1D2015-3216-48DB-A900-25DF708A6718}" type="pres">
      <dgm:prSet presAssocID="{9A71B050-4AB3-48D5-BEC9-87605D676290}" presName="bottomArc2" presStyleLbl="parChTrans1D1" presStyleIdx="3" presStyleCnt="6"/>
      <dgm:spPr/>
    </dgm:pt>
    <dgm:pt modelId="{86D4F7D8-4C4A-473C-A647-31F3A0EC561E}" type="pres">
      <dgm:prSet presAssocID="{9A71B050-4AB3-48D5-BEC9-87605D676290}" presName="topConnNode2" presStyleLbl="node2" presStyleIdx="0" presStyleCnt="0"/>
      <dgm:spPr/>
    </dgm:pt>
    <dgm:pt modelId="{A18C890C-224F-44BC-B363-9241466A8E4F}" type="pres">
      <dgm:prSet presAssocID="{9A71B050-4AB3-48D5-BEC9-87605D676290}" presName="hierChild4" presStyleCnt="0"/>
      <dgm:spPr/>
    </dgm:pt>
    <dgm:pt modelId="{9F641331-DE88-40C7-81E6-8F8643230995}" type="pres">
      <dgm:prSet presAssocID="{9A71B050-4AB3-48D5-BEC9-87605D676290}" presName="hierChild5" presStyleCnt="0"/>
      <dgm:spPr/>
    </dgm:pt>
    <dgm:pt modelId="{86F48597-C9B5-4D2B-B1DF-6F4153F4BD76}" type="pres">
      <dgm:prSet presAssocID="{5CF564DB-297C-4765-A065-D9C1D25F6AB7}" presName="Name28" presStyleLbl="parChTrans1D2" presStyleIdx="1" presStyleCnt="2"/>
      <dgm:spPr/>
    </dgm:pt>
    <dgm:pt modelId="{43574EC6-9411-4F8F-9EC5-E83783228DDD}" type="pres">
      <dgm:prSet presAssocID="{E9C0B126-3E37-4B9C-BF9C-94E12E1E4D79}" presName="hierRoot2" presStyleCnt="0">
        <dgm:presLayoutVars>
          <dgm:hierBranch val="init"/>
        </dgm:presLayoutVars>
      </dgm:prSet>
      <dgm:spPr/>
    </dgm:pt>
    <dgm:pt modelId="{B0FF60F2-BF63-43CE-8B10-96918AF7C7F0}" type="pres">
      <dgm:prSet presAssocID="{E9C0B126-3E37-4B9C-BF9C-94E12E1E4D79}" presName="rootComposite2" presStyleCnt="0"/>
      <dgm:spPr/>
    </dgm:pt>
    <dgm:pt modelId="{7DE40DC1-0C02-4D57-8A05-3BFE32537262}" type="pres">
      <dgm:prSet presAssocID="{E9C0B126-3E37-4B9C-BF9C-94E12E1E4D79}" presName="rootText2" presStyleLbl="alignAcc1" presStyleIdx="0" presStyleCnt="0">
        <dgm:presLayoutVars>
          <dgm:chPref val="3"/>
        </dgm:presLayoutVars>
      </dgm:prSet>
      <dgm:spPr/>
    </dgm:pt>
    <dgm:pt modelId="{7ECDDAF4-45F3-48ED-92E1-F34E2CF4C1B1}" type="pres">
      <dgm:prSet presAssocID="{E9C0B126-3E37-4B9C-BF9C-94E12E1E4D79}" presName="topArc2" presStyleLbl="parChTrans1D1" presStyleIdx="4" presStyleCnt="6"/>
      <dgm:spPr/>
    </dgm:pt>
    <dgm:pt modelId="{94EFD506-8BCD-4347-B5BE-C42F83F7E07D}" type="pres">
      <dgm:prSet presAssocID="{E9C0B126-3E37-4B9C-BF9C-94E12E1E4D79}" presName="bottomArc2" presStyleLbl="parChTrans1D1" presStyleIdx="5" presStyleCnt="6"/>
      <dgm:spPr/>
    </dgm:pt>
    <dgm:pt modelId="{79AB91BD-9DA8-4EB3-B477-6E4FB6EEF894}" type="pres">
      <dgm:prSet presAssocID="{E9C0B126-3E37-4B9C-BF9C-94E12E1E4D79}" presName="topConnNode2" presStyleLbl="node2" presStyleIdx="0" presStyleCnt="0"/>
      <dgm:spPr/>
    </dgm:pt>
    <dgm:pt modelId="{CF25B331-91B5-4886-8ABD-523F8BAD7BF4}" type="pres">
      <dgm:prSet presAssocID="{E9C0B126-3E37-4B9C-BF9C-94E12E1E4D79}" presName="hierChild4" presStyleCnt="0"/>
      <dgm:spPr/>
    </dgm:pt>
    <dgm:pt modelId="{EE3C0EB7-EE28-4627-9106-EFF25857C371}" type="pres">
      <dgm:prSet presAssocID="{E9C0B126-3E37-4B9C-BF9C-94E12E1E4D79}" presName="hierChild5" presStyleCnt="0"/>
      <dgm:spPr/>
    </dgm:pt>
    <dgm:pt modelId="{1443C85A-8AA3-4484-90EC-744CC48DC285}" type="pres">
      <dgm:prSet presAssocID="{E61D0475-884E-4E3B-BC2C-F76DD97ECBAA}" presName="hierChild3" presStyleCnt="0"/>
      <dgm:spPr/>
    </dgm:pt>
  </dgm:ptLst>
  <dgm:cxnLst>
    <dgm:cxn modelId="{C7053408-941B-4DC9-90A3-60D6CAB41FDB}" type="presOf" srcId="{E9C0B126-3E37-4B9C-BF9C-94E12E1E4D79}" destId="{7DE40DC1-0C02-4D57-8A05-3BFE32537262}" srcOrd="0" destOrd="0" presId="urn:microsoft.com/office/officeart/2008/layout/HalfCircleOrganizationChart"/>
    <dgm:cxn modelId="{FD562824-2E39-49D2-A62A-86C98383A18C}" type="presOf" srcId="{E61D0475-884E-4E3B-BC2C-F76DD97ECBAA}" destId="{D4F1B7C7-523C-4E75-862D-A00A6975D247}" srcOrd="0" destOrd="0" presId="urn:microsoft.com/office/officeart/2008/layout/HalfCircleOrganizationChart"/>
    <dgm:cxn modelId="{E45EDC29-BF70-4EC2-A2DF-7DD57EBC18C3}" type="presOf" srcId="{604D1D31-56D3-4FF9-BF36-15BEB46A80F8}" destId="{06F615C8-06FE-4E23-92E5-3BEB86FB703A}" srcOrd="0" destOrd="0" presId="urn:microsoft.com/office/officeart/2008/layout/HalfCircleOrganizationChart"/>
    <dgm:cxn modelId="{94742B4C-9CC9-4E94-96EC-C3ABC303FB2E}" type="presOf" srcId="{E61D0475-884E-4E3B-BC2C-F76DD97ECBAA}" destId="{88BD3CAC-45DB-4138-A1F5-E9EB0B19DCB8}" srcOrd="1" destOrd="0" presId="urn:microsoft.com/office/officeart/2008/layout/HalfCircleOrganizationChart"/>
    <dgm:cxn modelId="{7100D754-D51E-406A-8D83-415A6E1ADD57}" srcId="{E61D0475-884E-4E3B-BC2C-F76DD97ECBAA}" destId="{9A71B050-4AB3-48D5-BEC9-87605D676290}" srcOrd="0" destOrd="0" parTransId="{604D1D31-56D3-4FF9-BF36-15BEB46A80F8}" sibTransId="{5D49A619-64B6-4FA8-A5CB-8D254186D985}"/>
    <dgm:cxn modelId="{3E827B58-FD22-4ED6-8ED2-E65275B27CA9}" srcId="{E61D0475-884E-4E3B-BC2C-F76DD97ECBAA}" destId="{E9C0B126-3E37-4B9C-BF9C-94E12E1E4D79}" srcOrd="1" destOrd="0" parTransId="{5CF564DB-297C-4765-A065-D9C1D25F6AB7}" sibTransId="{6427C523-24F9-419E-AD2D-F8E002FC956A}"/>
    <dgm:cxn modelId="{435071C3-5749-43CA-925A-5D2D4DA1D689}" type="presOf" srcId="{9A71B050-4AB3-48D5-BEC9-87605D676290}" destId="{86D4F7D8-4C4A-473C-A647-31F3A0EC561E}" srcOrd="1" destOrd="0" presId="urn:microsoft.com/office/officeart/2008/layout/HalfCircleOrganizationChart"/>
    <dgm:cxn modelId="{63B8A8C6-98C7-468B-990E-A989F63E823A}" type="presOf" srcId="{9A71B050-4AB3-48D5-BEC9-87605D676290}" destId="{9161851F-457F-4D8A-80ED-FD458E7AC886}" srcOrd="0" destOrd="0" presId="urn:microsoft.com/office/officeart/2008/layout/HalfCircleOrganizationChart"/>
    <dgm:cxn modelId="{691E82CB-8068-4560-883E-01AFF642CB39}" srcId="{FA3D3DFB-9566-4F34-81FA-24F453B53D9A}" destId="{E61D0475-884E-4E3B-BC2C-F76DD97ECBAA}" srcOrd="0" destOrd="0" parTransId="{77A50D99-4EED-4BE8-9787-E4DBA838DA21}" sibTransId="{154ACBC4-E5CB-4D50-A7F7-C611922A2253}"/>
    <dgm:cxn modelId="{07505BCF-ADA7-4E0A-ACAC-AC602C629213}" type="presOf" srcId="{FA3D3DFB-9566-4F34-81FA-24F453B53D9A}" destId="{E114F27A-39D0-4389-AB11-C566DEEE3742}" srcOrd="0" destOrd="0" presId="urn:microsoft.com/office/officeart/2008/layout/HalfCircleOrganizationChart"/>
    <dgm:cxn modelId="{FB774ED5-8BA4-4DF4-B628-A84E3B6AA8EE}" type="presOf" srcId="{E9C0B126-3E37-4B9C-BF9C-94E12E1E4D79}" destId="{79AB91BD-9DA8-4EB3-B477-6E4FB6EEF894}" srcOrd="1" destOrd="0" presId="urn:microsoft.com/office/officeart/2008/layout/HalfCircleOrganizationChart"/>
    <dgm:cxn modelId="{90BD53FD-5DE2-4479-B0F6-0B3C6395D29A}" type="presOf" srcId="{5CF564DB-297C-4765-A065-D9C1D25F6AB7}" destId="{86F48597-C9B5-4D2B-B1DF-6F4153F4BD76}" srcOrd="0" destOrd="0" presId="urn:microsoft.com/office/officeart/2008/layout/HalfCircleOrganizationChart"/>
    <dgm:cxn modelId="{D307B9C8-E545-4F89-BCF5-7F0744678CB2}" type="presParOf" srcId="{E114F27A-39D0-4389-AB11-C566DEEE3742}" destId="{36C58906-FB69-4C7E-9368-87585F66A75F}" srcOrd="0" destOrd="0" presId="urn:microsoft.com/office/officeart/2008/layout/HalfCircleOrganizationChart"/>
    <dgm:cxn modelId="{54E915C6-52A2-42B9-8F33-224467884CF8}" type="presParOf" srcId="{36C58906-FB69-4C7E-9368-87585F66A75F}" destId="{A26E62C0-0564-4F63-B299-DC4EACF8A84E}" srcOrd="0" destOrd="0" presId="urn:microsoft.com/office/officeart/2008/layout/HalfCircleOrganizationChart"/>
    <dgm:cxn modelId="{7F3CB11E-F120-4FEE-9C2B-E4442E4F33BC}" type="presParOf" srcId="{A26E62C0-0564-4F63-B299-DC4EACF8A84E}" destId="{D4F1B7C7-523C-4E75-862D-A00A6975D247}" srcOrd="0" destOrd="0" presId="urn:microsoft.com/office/officeart/2008/layout/HalfCircleOrganizationChart"/>
    <dgm:cxn modelId="{D420E985-C161-48E4-B131-82B0C6672F1A}" type="presParOf" srcId="{A26E62C0-0564-4F63-B299-DC4EACF8A84E}" destId="{7782DEEA-34A4-474B-9E38-93C8BE826C45}" srcOrd="1" destOrd="0" presId="urn:microsoft.com/office/officeart/2008/layout/HalfCircleOrganizationChart"/>
    <dgm:cxn modelId="{5AE9A992-4C71-4AC1-A8C6-58EE0AB2494E}" type="presParOf" srcId="{A26E62C0-0564-4F63-B299-DC4EACF8A84E}" destId="{0154AA22-62A4-4803-99D4-B12B26E5004C}" srcOrd="2" destOrd="0" presId="urn:microsoft.com/office/officeart/2008/layout/HalfCircleOrganizationChart"/>
    <dgm:cxn modelId="{359DC43A-EDC9-40B9-B306-D08415803FE8}" type="presParOf" srcId="{A26E62C0-0564-4F63-B299-DC4EACF8A84E}" destId="{88BD3CAC-45DB-4138-A1F5-E9EB0B19DCB8}" srcOrd="3" destOrd="0" presId="urn:microsoft.com/office/officeart/2008/layout/HalfCircleOrganizationChart"/>
    <dgm:cxn modelId="{6D7E650B-BA64-4BAD-A342-C1136FD90501}" type="presParOf" srcId="{36C58906-FB69-4C7E-9368-87585F66A75F}" destId="{2551C42E-B378-4F51-A4DC-F5C3E58180F8}" srcOrd="1" destOrd="0" presId="urn:microsoft.com/office/officeart/2008/layout/HalfCircleOrganizationChart"/>
    <dgm:cxn modelId="{41D1B43B-9996-4932-B762-68B3801E84D3}" type="presParOf" srcId="{2551C42E-B378-4F51-A4DC-F5C3E58180F8}" destId="{06F615C8-06FE-4E23-92E5-3BEB86FB703A}" srcOrd="0" destOrd="0" presId="urn:microsoft.com/office/officeart/2008/layout/HalfCircleOrganizationChart"/>
    <dgm:cxn modelId="{C3D880A6-730B-48C6-BED5-8FB39549F181}" type="presParOf" srcId="{2551C42E-B378-4F51-A4DC-F5C3E58180F8}" destId="{114B63DA-C947-4D18-866F-DF332476422C}" srcOrd="1" destOrd="0" presId="urn:microsoft.com/office/officeart/2008/layout/HalfCircleOrganizationChart"/>
    <dgm:cxn modelId="{9D32F4FB-7570-462B-8300-06796549F0D7}" type="presParOf" srcId="{114B63DA-C947-4D18-866F-DF332476422C}" destId="{9F2271C2-E2A9-44EE-A140-67E781B587A1}" srcOrd="0" destOrd="0" presId="urn:microsoft.com/office/officeart/2008/layout/HalfCircleOrganizationChart"/>
    <dgm:cxn modelId="{850DBC4F-9848-4C76-BB0D-6464D65AEB2D}" type="presParOf" srcId="{9F2271C2-E2A9-44EE-A140-67E781B587A1}" destId="{9161851F-457F-4D8A-80ED-FD458E7AC886}" srcOrd="0" destOrd="0" presId="urn:microsoft.com/office/officeart/2008/layout/HalfCircleOrganizationChart"/>
    <dgm:cxn modelId="{8BE4996F-AFDF-46EB-ABD0-1A68CF0FECBE}" type="presParOf" srcId="{9F2271C2-E2A9-44EE-A140-67E781B587A1}" destId="{6FA510D6-8DF2-49D8-AC30-06D85530AC75}" srcOrd="1" destOrd="0" presId="urn:microsoft.com/office/officeart/2008/layout/HalfCircleOrganizationChart"/>
    <dgm:cxn modelId="{CF14D10E-9774-4D59-AE5F-63C0F52332A3}" type="presParOf" srcId="{9F2271C2-E2A9-44EE-A140-67E781B587A1}" destId="{3B1D2015-3216-48DB-A900-25DF708A6718}" srcOrd="2" destOrd="0" presId="urn:microsoft.com/office/officeart/2008/layout/HalfCircleOrganizationChart"/>
    <dgm:cxn modelId="{CFAF29C0-451B-41ED-8B85-F05AC25AC00F}" type="presParOf" srcId="{9F2271C2-E2A9-44EE-A140-67E781B587A1}" destId="{86D4F7D8-4C4A-473C-A647-31F3A0EC561E}" srcOrd="3" destOrd="0" presId="urn:microsoft.com/office/officeart/2008/layout/HalfCircleOrganizationChart"/>
    <dgm:cxn modelId="{C7CD7B80-9FD8-4780-9F82-D2900D1E7B31}" type="presParOf" srcId="{114B63DA-C947-4D18-866F-DF332476422C}" destId="{A18C890C-224F-44BC-B363-9241466A8E4F}" srcOrd="1" destOrd="0" presId="urn:microsoft.com/office/officeart/2008/layout/HalfCircleOrganizationChart"/>
    <dgm:cxn modelId="{440A97B7-A6CF-48C3-8B50-B8E2C15B6FBD}" type="presParOf" srcId="{114B63DA-C947-4D18-866F-DF332476422C}" destId="{9F641331-DE88-40C7-81E6-8F8643230995}" srcOrd="2" destOrd="0" presId="urn:microsoft.com/office/officeart/2008/layout/HalfCircleOrganizationChart"/>
    <dgm:cxn modelId="{626FC91C-DA37-49D0-AA28-3BF91FBF35CC}" type="presParOf" srcId="{2551C42E-B378-4F51-A4DC-F5C3E58180F8}" destId="{86F48597-C9B5-4D2B-B1DF-6F4153F4BD76}" srcOrd="2" destOrd="0" presId="urn:microsoft.com/office/officeart/2008/layout/HalfCircleOrganizationChart"/>
    <dgm:cxn modelId="{66EA9B5B-E493-4BBA-8FDE-5E9DB0EA7925}" type="presParOf" srcId="{2551C42E-B378-4F51-A4DC-F5C3E58180F8}" destId="{43574EC6-9411-4F8F-9EC5-E83783228DDD}" srcOrd="3" destOrd="0" presId="urn:microsoft.com/office/officeart/2008/layout/HalfCircleOrganizationChart"/>
    <dgm:cxn modelId="{F4723CDC-D4FC-4C88-A31F-E1E25AF080D1}" type="presParOf" srcId="{43574EC6-9411-4F8F-9EC5-E83783228DDD}" destId="{B0FF60F2-BF63-43CE-8B10-96918AF7C7F0}" srcOrd="0" destOrd="0" presId="urn:microsoft.com/office/officeart/2008/layout/HalfCircleOrganizationChart"/>
    <dgm:cxn modelId="{046C53E6-5ED2-4DF8-94AD-634DFDEC2278}" type="presParOf" srcId="{B0FF60F2-BF63-43CE-8B10-96918AF7C7F0}" destId="{7DE40DC1-0C02-4D57-8A05-3BFE32537262}" srcOrd="0" destOrd="0" presId="urn:microsoft.com/office/officeart/2008/layout/HalfCircleOrganizationChart"/>
    <dgm:cxn modelId="{121E28F9-58DB-4287-88C0-16EDFBA0E192}" type="presParOf" srcId="{B0FF60F2-BF63-43CE-8B10-96918AF7C7F0}" destId="{7ECDDAF4-45F3-48ED-92E1-F34E2CF4C1B1}" srcOrd="1" destOrd="0" presId="urn:microsoft.com/office/officeart/2008/layout/HalfCircleOrganizationChart"/>
    <dgm:cxn modelId="{8B9F3D00-67DE-4975-8E09-F31697119593}" type="presParOf" srcId="{B0FF60F2-BF63-43CE-8B10-96918AF7C7F0}" destId="{94EFD506-8BCD-4347-B5BE-C42F83F7E07D}" srcOrd="2" destOrd="0" presId="urn:microsoft.com/office/officeart/2008/layout/HalfCircleOrganizationChart"/>
    <dgm:cxn modelId="{FA724FE8-9848-4CD0-B817-744574C44B45}" type="presParOf" srcId="{B0FF60F2-BF63-43CE-8B10-96918AF7C7F0}" destId="{79AB91BD-9DA8-4EB3-B477-6E4FB6EEF894}" srcOrd="3" destOrd="0" presId="urn:microsoft.com/office/officeart/2008/layout/HalfCircleOrganizationChart"/>
    <dgm:cxn modelId="{719CB8E0-3FD7-49EE-A3A1-8AB2F9587F15}" type="presParOf" srcId="{43574EC6-9411-4F8F-9EC5-E83783228DDD}" destId="{CF25B331-91B5-4886-8ABD-523F8BAD7BF4}" srcOrd="1" destOrd="0" presId="urn:microsoft.com/office/officeart/2008/layout/HalfCircleOrganizationChart"/>
    <dgm:cxn modelId="{8FB13625-9EBA-469E-BE8A-FA85434AD8E8}" type="presParOf" srcId="{43574EC6-9411-4F8F-9EC5-E83783228DDD}" destId="{EE3C0EB7-EE28-4627-9106-EFF25857C371}" srcOrd="2" destOrd="0" presId="urn:microsoft.com/office/officeart/2008/layout/HalfCircleOrganizationChart"/>
    <dgm:cxn modelId="{9D89EA82-AB60-4D90-B120-D072A858833A}" type="presParOf" srcId="{36C58906-FB69-4C7E-9368-87585F66A75F}" destId="{1443C85A-8AA3-4484-90EC-744CC48DC28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48597-C9B5-4D2B-B1DF-6F4153F4BD76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615C8-06FE-4E23-92E5-3BEB86FB703A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2DEEA-34A4-474B-9E38-93C8BE826C45}">
      <dsp:nvSpPr>
        <dsp:cNvPr id="0" name=""/>
        <dsp:cNvSpPr/>
      </dsp:nvSpPr>
      <dsp:spPr>
        <a:xfrm>
          <a:off x="2358739" y="363990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4AA22-62A4-4803-99D4-B12B26E5004C}">
      <dsp:nvSpPr>
        <dsp:cNvPr id="0" name=""/>
        <dsp:cNvSpPr/>
      </dsp:nvSpPr>
      <dsp:spPr>
        <a:xfrm>
          <a:off x="2358739" y="363990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1B7C7-523C-4E75-862D-A00A6975D247}">
      <dsp:nvSpPr>
        <dsp:cNvPr id="0" name=""/>
        <dsp:cNvSpPr/>
      </dsp:nvSpPr>
      <dsp:spPr>
        <a:xfrm>
          <a:off x="1669479" y="612123"/>
          <a:ext cx="2757041" cy="8822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3 h Musikunterricht</a:t>
          </a:r>
        </a:p>
      </dsp:txBody>
      <dsp:txXfrm>
        <a:off x="1669479" y="612123"/>
        <a:ext cx="2757041" cy="882253"/>
      </dsp:txXfrm>
    </dsp:sp>
    <dsp:sp modelId="{6FA510D6-8DF2-49D8-AC30-06D85530AC75}">
      <dsp:nvSpPr>
        <dsp:cNvPr id="0" name=""/>
        <dsp:cNvSpPr/>
      </dsp:nvSpPr>
      <dsp:spPr>
        <a:xfrm>
          <a:off x="690729" y="2321489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D2015-3216-48DB-A900-25DF708A6718}">
      <dsp:nvSpPr>
        <dsp:cNvPr id="0" name=""/>
        <dsp:cNvSpPr/>
      </dsp:nvSpPr>
      <dsp:spPr>
        <a:xfrm>
          <a:off x="690729" y="2321489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1851F-457F-4D8A-80ED-FD458E7AC886}">
      <dsp:nvSpPr>
        <dsp:cNvPr id="0" name=""/>
        <dsp:cNvSpPr/>
      </dsp:nvSpPr>
      <dsp:spPr>
        <a:xfrm>
          <a:off x="1469" y="2569622"/>
          <a:ext cx="2757041" cy="8822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 Klassenorchester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2h</a:t>
          </a:r>
        </a:p>
      </dsp:txBody>
      <dsp:txXfrm>
        <a:off x="1469" y="2569622"/>
        <a:ext cx="2757041" cy="882253"/>
      </dsp:txXfrm>
    </dsp:sp>
    <dsp:sp modelId="{7ECDDAF4-45F3-48ED-92E1-F34E2CF4C1B1}">
      <dsp:nvSpPr>
        <dsp:cNvPr id="0" name=""/>
        <dsp:cNvSpPr/>
      </dsp:nvSpPr>
      <dsp:spPr>
        <a:xfrm>
          <a:off x="4026749" y="2321489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FD506-8BCD-4347-B5BE-C42F83F7E07D}">
      <dsp:nvSpPr>
        <dsp:cNvPr id="0" name=""/>
        <dsp:cNvSpPr/>
      </dsp:nvSpPr>
      <dsp:spPr>
        <a:xfrm>
          <a:off x="4026749" y="2321489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40DC1-0C02-4D57-8A05-3BFE32537262}">
      <dsp:nvSpPr>
        <dsp:cNvPr id="0" name=""/>
        <dsp:cNvSpPr/>
      </dsp:nvSpPr>
      <dsp:spPr>
        <a:xfrm>
          <a:off x="3337489" y="2569622"/>
          <a:ext cx="2757041" cy="8822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Registerunterricht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1h</a:t>
          </a:r>
        </a:p>
      </dsp:txBody>
      <dsp:txXfrm>
        <a:off x="3337489" y="2569622"/>
        <a:ext cx="2757041" cy="882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48E2-1D9C-4B82-B634-F5ADD89D802E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43FD-EA08-464D-8FF6-88F71D5FD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1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CB1B-28B3-FB4E-A150-02C88008A711}" type="datetimeFigureOut">
              <a:rPr lang="de-DE" smtClean="0"/>
              <a:pPr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8C94-3DC3-3C46-9BD6-2711071C50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78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:a16="http://schemas.microsoft.com/office/drawing/2014/main" id="{2272E976-5D01-12C5-47EA-78D8BC0FA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>
            <a:extLst>
              <a:ext uri="{FF2B5EF4-FFF2-40B4-BE49-F238E27FC236}">
                <a16:creationId xmlns:a16="http://schemas.microsoft.com/office/drawing/2014/main" id="{62948E21-7034-F82B-3896-4626793AD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Querflöte, klarinette Saxophone Trompete Posaune Tuba</a:t>
            </a:r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03F5CED8-D9F7-1CC6-5FB7-54AAA86E9E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33BA37A-3D86-41B4-B796-6CE6C20D4ED9}" type="slidenum">
              <a:rPr lang="de-DE" altLang="de-DE" sz="1200"/>
              <a:pPr/>
              <a:t>1</a:t>
            </a:fld>
            <a:endParaRPr lang="de-DE" alt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ackground_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Bild 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69" y="2235705"/>
            <a:ext cx="4647483" cy="2372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elfolie">
    <p:bg>
      <p:bgPr>
        <a:solidFill>
          <a:srgbClr val="00C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37006" y="2632665"/>
            <a:ext cx="11788569" cy="1382288"/>
          </a:xfrm>
        </p:spPr>
        <p:txBody>
          <a:bodyPr wrap="square" anchor="ctr">
            <a:normAutofit/>
          </a:bodyPr>
          <a:lstStyle>
            <a:lvl1pPr algn="l">
              <a:defRPr sz="88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Titel der Konferenz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60829" y="4028345"/>
            <a:ext cx="3564744" cy="512127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pPr algn="r"/>
            <a:r>
              <a:rPr lang="de-DE" dirty="0" err="1"/>
              <a:t>Tag.Monat.Jahr</a:t>
            </a:r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2270235" y="75674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rmAutofit/>
          </a:bodyPr>
          <a:lstStyle/>
          <a:p>
            <a:pPr algn="r"/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237006" y="2154623"/>
            <a:ext cx="2102069" cy="478043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Condensed" charset="0"/>
                <a:ea typeface="Helvetica Neue Condensed" charset="0"/>
                <a:cs typeface="Helvetica Neue Condensed" charset="0"/>
              </a:rPr>
              <a:t>Willkommen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308260"/>
            <a:ext cx="12192000" cy="550537"/>
          </a:xfrm>
          <a:prstGeom prst="rect">
            <a:avLst/>
          </a:prstGeom>
          <a:solidFill>
            <a:srgbClr val="00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895349"/>
            <a:ext cx="752373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400567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8200" y="6378562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1001"/>
            <a:ext cx="5867400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838200" y="1923616"/>
            <a:ext cx="10281920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40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200" y="894104"/>
            <a:ext cx="532311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400567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379754"/>
            <a:ext cx="4561755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553200" y="1943533"/>
            <a:ext cx="5323115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-318" y="0"/>
            <a:ext cx="6116639" cy="6858000"/>
          </a:xfr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75043"/>
          <a:stretch/>
        </p:blipFill>
        <p:spPr>
          <a:xfrm>
            <a:off x="0" y="-19328"/>
            <a:ext cx="12193285" cy="4123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2221131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6042" y="4278087"/>
            <a:ext cx="9781409" cy="2264228"/>
          </a:xfrm>
        </p:spPr>
        <p:txBody>
          <a:bodyPr anchor="ctr">
            <a:normAutofit/>
          </a:bodyPr>
          <a:lstStyle>
            <a:lvl1pPr marL="457189" indent="-457189">
              <a:buClr>
                <a:srgbClr val="00CEE7"/>
              </a:buClr>
              <a:buSzPct val="80000"/>
              <a:buFont typeface="Menlo-Regular" charset="0"/>
              <a:buChar char="⚀"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83251"/>
          <a:stretch/>
        </p:blipFill>
        <p:spPr>
          <a:xfrm>
            <a:off x="0" y="-19327"/>
            <a:ext cx="12193285" cy="27734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480457"/>
            <a:ext cx="10515600" cy="1230989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2754085"/>
            <a:ext cx="12192000" cy="41039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  <a:p>
            <a:endParaRPr lang="de-DE" dirty="0"/>
          </a:p>
          <a:p>
            <a:r>
              <a:rPr lang="de-DE" dirty="0"/>
              <a:t>Bild einfügen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0201" y="0"/>
            <a:ext cx="8985780" cy="6858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2773680" y="741680"/>
            <a:ext cx="6736080" cy="368808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773681" y="741680"/>
            <a:ext cx="6736080" cy="3688080"/>
          </a:xfrm>
        </p:spPr>
        <p:txBody>
          <a:bodyPr anchor="ctr">
            <a:noAutofit/>
          </a:bodyPr>
          <a:lstStyle>
            <a:lvl1pPr algn="ctr">
              <a:defRPr sz="43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Text einfügen ...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76464" y="1793189"/>
            <a:ext cx="11788569" cy="3110243"/>
          </a:xfrm>
        </p:spPr>
        <p:txBody>
          <a:bodyPr anchor="ctr">
            <a:normAutofit/>
          </a:bodyPr>
          <a:lstStyle>
            <a:lvl1pPr algn="ctr">
              <a:defRPr sz="7100" b="0" i="1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de-DE" dirty="0"/>
              <a:t>„Hier könnte ein Zitat stehen“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190066"/>
            <a:ext cx="7523735" cy="1026861"/>
          </a:xfrm>
          <a:prstGeom prst="rect">
            <a:avLst/>
          </a:prstGeom>
          <a:noFill/>
          <a:ln>
            <a:noFill/>
          </a:ln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646528"/>
            <a:ext cx="10515600" cy="458108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9367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165EF097-799B-8E4D-BA54-D97FF4385E5C}" type="datetime1">
              <a:rPr lang="de-DE" smtClean="0"/>
              <a:pPr/>
              <a:t>26.04.2024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85476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85476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90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5" r:id="rId3"/>
    <p:sldLayoutId id="2147483667" r:id="rId4"/>
    <p:sldLayoutId id="2147483651" r:id="rId5"/>
    <p:sldLayoutId id="2147483666" r:id="rId6"/>
    <p:sldLayoutId id="2147483659" r:id="rId7"/>
    <p:sldLayoutId id="2147483663" r:id="rId8"/>
    <p:sldLayoutId id="2147483655" r:id="rId9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effectLst/>
          <a:latin typeface="Helvetica Neue" charset="0"/>
          <a:ea typeface="Helvetica Neue" charset="0"/>
          <a:cs typeface="Helvetica Neue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A349C94C-5117-F6B7-9457-E3C293674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de-DE" sz="40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Wahlpflicht</a:t>
            </a:r>
            <a:r>
              <a:rPr lang="en-US" altLang="de-DE" sz="4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fach</a:t>
            </a:r>
            <a:r>
              <a:rPr lang="en-US" altLang="de-DE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e-DE" sz="40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Orchester</a:t>
            </a:r>
            <a:endParaRPr lang="en-US" altLang="de-DE" sz="40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095D507-737E-49E4-8A24-748B1579D8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722159-B4C2-4EBF-B854-0851BA1B1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171" name="Grafik 1">
            <a:extLst>
              <a:ext uri="{FF2B5EF4-FFF2-40B4-BE49-F238E27FC236}">
                <a16:creationId xmlns:a16="http://schemas.microsoft.com/office/drawing/2014/main" id="{1FE8CEC5-8868-DE2A-5D04-CFF24232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248" y="2044390"/>
            <a:ext cx="6937823" cy="36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1D0B37EB-9A8A-1542-F077-B638F1AA52A7}"/>
              </a:ext>
            </a:extLst>
          </p:cNvPr>
          <p:cNvGraphicFramePr/>
          <p:nvPr/>
        </p:nvGraphicFramePr>
        <p:xfrm>
          <a:off x="4162389" y="8290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2FD0C4AF-E6EE-3872-F5A9-78B48C92B903}"/>
              </a:ext>
            </a:extLst>
          </p:cNvPr>
          <p:cNvSpPr txBox="1"/>
          <p:nvPr/>
        </p:nvSpPr>
        <p:spPr>
          <a:xfrm flipH="1">
            <a:off x="715879" y="1494945"/>
            <a:ext cx="34465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Anforderung:</a:t>
            </a:r>
          </a:p>
          <a:p>
            <a:r>
              <a:rPr lang="de-DE" sz="2800" dirty="0"/>
              <a:t>Grundkenntnisse am Instrument</a:t>
            </a:r>
          </a:p>
          <a:p>
            <a:endParaRPr lang="de-DE" sz="2800" dirty="0"/>
          </a:p>
          <a:p>
            <a:r>
              <a:rPr lang="de-DE" sz="2800" dirty="0"/>
              <a:t>Notengebung:</a:t>
            </a:r>
          </a:p>
          <a:p>
            <a:r>
              <a:rPr lang="de-DE" sz="2800" dirty="0"/>
              <a:t>Vorspiel</a:t>
            </a:r>
          </a:p>
          <a:p>
            <a:r>
              <a:rPr lang="de-DE" sz="2800" dirty="0"/>
              <a:t>Tonaufnahmen über </a:t>
            </a:r>
            <a:r>
              <a:rPr lang="de-DE" sz="2800" dirty="0" err="1"/>
              <a:t>itsLearning</a:t>
            </a:r>
            <a:endParaRPr lang="de-DE" sz="2800" dirty="0"/>
          </a:p>
          <a:p>
            <a:r>
              <a:rPr lang="de-DE" sz="2800" dirty="0"/>
              <a:t>Orchesterdisziplin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80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MPG Farbprof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3E0"/>
      </a:accent1>
      <a:accent2>
        <a:srgbClr val="FF9200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40" tIns="45720" rIns="91440" bIns="45720" rtlCol="0" anchor="ctr">
        <a:normAutofit fontScale="25000" lnSpcReduction="20000"/>
      </a:bodyPr>
      <a:lstStyle>
        <a:defPPr algn="r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P MPG Vorlage 1" id="{901AD793-B2FB-6044-8CA7-A885EC449264}" vid="{2468496C-C805-B141-94B7-1D17770CA01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30</Words>
  <Application>Microsoft Office PowerPoint</Application>
  <PresentationFormat>Breitbild</PresentationFormat>
  <Paragraphs>15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Helvetica Neue</vt:lpstr>
      <vt:lpstr>Helvetica Neue Bold Condensed</vt:lpstr>
      <vt:lpstr>Helvetica Neue Condensed</vt:lpstr>
      <vt:lpstr>Menlo-Regular</vt:lpstr>
      <vt:lpstr>Times New Roman</vt:lpstr>
      <vt:lpstr>Office-Design</vt:lpstr>
      <vt:lpstr>Wahlpflichtfach Orchester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Kehl</dc:creator>
  <cp:lastModifiedBy>Martha Kehl</cp:lastModifiedBy>
  <cp:revision>148</cp:revision>
  <cp:lastPrinted>2019-01-31T13:59:19Z</cp:lastPrinted>
  <dcterms:created xsi:type="dcterms:W3CDTF">2017-10-02T09:11:47Z</dcterms:created>
  <dcterms:modified xsi:type="dcterms:W3CDTF">2024-04-26T12:21:30Z</dcterms:modified>
</cp:coreProperties>
</file>