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24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7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6F06-072C-4DFB-901B-5C07D0F2C797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72AF-E103-4975-967C-2340F9E297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  <p:sldLayoutId id="2147483668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legium\AppData\Local\Microsoft\Windows\Temporary Internet Files\Content.IE5\BKUE1D86\2EF335F1-F82A-4E4A-8A59-153F31B3BC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15948" y="980728"/>
            <a:ext cx="4221493" cy="2592288"/>
          </a:xfrm>
        </p:spPr>
        <p:txBody>
          <a:bodyPr/>
          <a:lstStyle/>
          <a:p>
            <a:pPr algn="r"/>
            <a:r>
              <a:rPr lang="de-DE" b="1" dirty="0"/>
              <a:t>Wahlpflicht Kunst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92011" y="5661249"/>
            <a:ext cx="3456384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de-DE" sz="4000" dirty="0"/>
              <a:t>Klasse 9</a:t>
            </a:r>
          </a:p>
        </p:txBody>
      </p:sp>
    </p:spTree>
    <p:extLst>
      <p:ext uri="{BB962C8B-B14F-4D97-AF65-F5344CB8AC3E}">
        <p14:creationId xmlns:p14="http://schemas.microsoft.com/office/powerpoint/2010/main" val="30024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llegium\AppData\Local\Microsoft\Windows\Temporary Internet Files\Content.IE5\YBHH1WUE\F8248610-D4B2-4CAE-82A7-99C331EC80B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5054" y="207980"/>
            <a:ext cx="6598092" cy="2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llegium\AppData\Local\Microsoft\Windows\Temporary Internet Files\Content.IE5\GULPDB86\EDCED58D-E32F-4E06-AA26-A20DE2D435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" y="397450"/>
            <a:ext cx="5427218" cy="59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ollegium\AppData\Local\Microsoft\Windows\Temporary Internet Files\Content.IE5\GULPDB86\2972F29A-CA88-4A9E-A3E5-CD0B92C9C930.JPG">
            <a:extLst>
              <a:ext uri="{FF2B5EF4-FFF2-40B4-BE49-F238E27FC236}">
                <a16:creationId xmlns:a16="http://schemas.microsoft.com/office/drawing/2014/main" id="{F82DAEC5-970B-4A99-990A-774B1220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55" y="2727352"/>
            <a:ext cx="5606821" cy="3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6</Words>
  <Application>Microsoft Office PowerPoint</Application>
  <PresentationFormat>Breitbild</PresentationFormat>
  <Paragraphs>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Wahlpflicht Kunst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138</cp:revision>
  <cp:lastPrinted>2019-01-31T13:59:19Z</cp:lastPrinted>
  <dcterms:created xsi:type="dcterms:W3CDTF">2017-10-02T09:11:47Z</dcterms:created>
  <dcterms:modified xsi:type="dcterms:W3CDTF">2024-04-26T12:13:24Z</dcterms:modified>
</cp:coreProperties>
</file>