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Lst>
  <p:notesMasterIdLst>
    <p:notesMasterId r:id="rId5"/>
  </p:notesMasterIdLst>
  <p:handoutMasterIdLst>
    <p:handoutMasterId r:id="rId6"/>
  </p:handoutMasterIdLst>
  <p:sldIdLst>
    <p:sldId id="311" r:id="rId2"/>
    <p:sldId id="312" r:id="rId3"/>
    <p:sldId id="313" r:id="rId4"/>
  </p:sldIdLst>
  <p:sldSz cx="12192000" cy="6858000"/>
  <p:notesSz cx="6735763" cy="9866313"/>
  <p:defaultTextStyle>
    <a:defPPr>
      <a:defRPr lang="de-DE"/>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EE7"/>
    <a:srgbClr val="3F3F3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87" autoAdjust="0"/>
    <p:restoredTop sz="94690"/>
  </p:normalViewPr>
  <p:slideViewPr>
    <p:cSldViewPr snapToGrid="0" snapToObjects="1">
      <p:cViewPr varScale="1">
        <p:scale>
          <a:sx n="114" d="100"/>
          <a:sy n="114" d="100"/>
        </p:scale>
        <p:origin x="1998"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p:scale>
          <a:sx n="300" d="100"/>
          <a:sy n="300" d="100"/>
        </p:scale>
        <p:origin x="269" y="6499"/>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6F2E3E-B51B-4AD0-80C3-95644D276A7C}"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D4C7B5B1-1477-4307-9B89-CD7DB771EDA0}">
      <dgm:prSet/>
      <dgm:spPr/>
      <dgm:t>
        <a:bodyPr/>
        <a:lstStyle/>
        <a:p>
          <a:r>
            <a:rPr lang="de-DE"/>
            <a:t>euch mit aktuellen gesellschaftspolitischen Fragen auseinanderzusetzen,</a:t>
          </a:r>
          <a:endParaRPr lang="en-US"/>
        </a:p>
      </dgm:t>
    </dgm:pt>
    <dgm:pt modelId="{8A33C848-94EC-4C62-BE20-2C0683DAEDB8}" type="parTrans" cxnId="{AF53BD41-E335-467E-BD29-8F352703AF86}">
      <dgm:prSet/>
      <dgm:spPr/>
      <dgm:t>
        <a:bodyPr/>
        <a:lstStyle/>
        <a:p>
          <a:endParaRPr lang="en-US"/>
        </a:p>
      </dgm:t>
    </dgm:pt>
    <dgm:pt modelId="{6CC5A014-8707-4512-A80D-2966BED9675F}" type="sibTrans" cxnId="{AF53BD41-E335-467E-BD29-8F352703AF86}">
      <dgm:prSet/>
      <dgm:spPr/>
      <dgm:t>
        <a:bodyPr/>
        <a:lstStyle/>
        <a:p>
          <a:endParaRPr lang="en-US"/>
        </a:p>
      </dgm:t>
    </dgm:pt>
    <dgm:pt modelId="{F4E8058E-E36F-42C4-9157-B159D1CB3F3C}">
      <dgm:prSet/>
      <dgm:spPr/>
      <dgm:t>
        <a:bodyPr/>
        <a:lstStyle/>
        <a:p>
          <a:r>
            <a:rPr lang="de-DE"/>
            <a:t>zu lernen, wie man klare und überzeugende Argumente formuliert, </a:t>
          </a:r>
          <a:endParaRPr lang="en-US"/>
        </a:p>
      </dgm:t>
    </dgm:pt>
    <dgm:pt modelId="{2A4C2399-7009-4EC6-A2C4-C901F7A9B0FD}" type="parTrans" cxnId="{57C35166-E70B-4963-B47C-7CA4B0368BCF}">
      <dgm:prSet/>
      <dgm:spPr/>
      <dgm:t>
        <a:bodyPr/>
        <a:lstStyle/>
        <a:p>
          <a:endParaRPr lang="en-US"/>
        </a:p>
      </dgm:t>
    </dgm:pt>
    <dgm:pt modelId="{ACBEE815-0893-4771-887A-0BD8F0B6495B}" type="sibTrans" cxnId="{57C35166-E70B-4963-B47C-7CA4B0368BCF}">
      <dgm:prSet/>
      <dgm:spPr/>
      <dgm:t>
        <a:bodyPr/>
        <a:lstStyle/>
        <a:p>
          <a:endParaRPr lang="en-US"/>
        </a:p>
      </dgm:t>
    </dgm:pt>
    <dgm:pt modelId="{20E56B52-6B97-4F9B-8424-66254D60D461}">
      <dgm:prSet/>
      <dgm:spPr/>
      <dgm:t>
        <a:bodyPr/>
        <a:lstStyle/>
        <a:p>
          <a:r>
            <a:rPr lang="de-DE"/>
            <a:t>Perspektiven anderer einzunehmen und Argumente aus verschiedenen Blickwinkeln zu betrachten, </a:t>
          </a:r>
          <a:endParaRPr lang="en-US"/>
        </a:p>
      </dgm:t>
    </dgm:pt>
    <dgm:pt modelId="{EB1E1B23-F270-4A35-8094-95FB7F8E6F09}" type="parTrans" cxnId="{AFADDAE3-7BCD-4843-A140-042A93B100EA}">
      <dgm:prSet/>
      <dgm:spPr/>
      <dgm:t>
        <a:bodyPr/>
        <a:lstStyle/>
        <a:p>
          <a:endParaRPr lang="en-US"/>
        </a:p>
      </dgm:t>
    </dgm:pt>
    <dgm:pt modelId="{39726D53-C7A8-4996-968A-2D337EC6E950}" type="sibTrans" cxnId="{AFADDAE3-7BCD-4843-A140-042A93B100EA}">
      <dgm:prSet/>
      <dgm:spPr/>
      <dgm:t>
        <a:bodyPr/>
        <a:lstStyle/>
        <a:p>
          <a:endParaRPr lang="en-US"/>
        </a:p>
      </dgm:t>
    </dgm:pt>
    <dgm:pt modelId="{C34F8339-7193-43B3-984C-773167DFFDA7}">
      <dgm:prSet/>
      <dgm:spPr/>
      <dgm:t>
        <a:bodyPr/>
        <a:lstStyle/>
        <a:p>
          <a:r>
            <a:rPr lang="de-DE"/>
            <a:t>auf Wettbewerben kritisch gegen- und miteinander zu debattieren</a:t>
          </a:r>
          <a:endParaRPr lang="en-US"/>
        </a:p>
      </dgm:t>
    </dgm:pt>
    <dgm:pt modelId="{DA3C6F5F-D261-41B8-A1C1-8765D721B08E}" type="parTrans" cxnId="{E0AD92C6-33C3-45BA-9AE1-152C752DA5C5}">
      <dgm:prSet/>
      <dgm:spPr/>
      <dgm:t>
        <a:bodyPr/>
        <a:lstStyle/>
        <a:p>
          <a:endParaRPr lang="en-US"/>
        </a:p>
      </dgm:t>
    </dgm:pt>
    <dgm:pt modelId="{5B9FA88B-4C1D-4571-A1E4-8BABEA4D4F08}" type="sibTrans" cxnId="{E0AD92C6-33C3-45BA-9AE1-152C752DA5C5}">
      <dgm:prSet/>
      <dgm:spPr/>
      <dgm:t>
        <a:bodyPr/>
        <a:lstStyle/>
        <a:p>
          <a:endParaRPr lang="en-US"/>
        </a:p>
      </dgm:t>
    </dgm:pt>
    <dgm:pt modelId="{5C6A3641-B086-4736-896B-85CE68EFD8C2}">
      <dgm:prSet/>
      <dgm:spPr/>
      <dgm:t>
        <a:bodyPr/>
        <a:lstStyle/>
        <a:p>
          <a:r>
            <a:rPr lang="de-DE"/>
            <a:t>und so eure Fähigkeit frei und öffentlich zu sprechen zu verbessern,</a:t>
          </a:r>
          <a:endParaRPr lang="en-US"/>
        </a:p>
      </dgm:t>
    </dgm:pt>
    <dgm:pt modelId="{30343FCF-3002-41B9-972E-3AA88ACC17E4}" type="parTrans" cxnId="{298AC5B5-4E40-4228-B942-B4CBF6996A24}">
      <dgm:prSet/>
      <dgm:spPr/>
      <dgm:t>
        <a:bodyPr/>
        <a:lstStyle/>
        <a:p>
          <a:endParaRPr lang="en-US"/>
        </a:p>
      </dgm:t>
    </dgm:pt>
    <dgm:pt modelId="{1B2939F0-8BAE-422C-AFBC-657279BCC3EF}" type="sibTrans" cxnId="{298AC5B5-4E40-4228-B942-B4CBF6996A24}">
      <dgm:prSet/>
      <dgm:spPr/>
      <dgm:t>
        <a:bodyPr/>
        <a:lstStyle/>
        <a:p>
          <a:endParaRPr lang="en-US"/>
        </a:p>
      </dgm:t>
    </dgm:pt>
    <dgm:pt modelId="{F2C2336D-A5D4-42E1-B9FF-71FEB42703F1}">
      <dgm:prSet/>
      <dgm:spPr/>
      <dgm:t>
        <a:bodyPr/>
        <a:lstStyle/>
        <a:p>
          <a:r>
            <a:rPr lang="de-DE"/>
            <a:t>… dann meldet euch für den WP-Kurs </a:t>
          </a:r>
          <a:r>
            <a:rPr lang="de-DE" i="1"/>
            <a:t>Jugend debattiert </a:t>
          </a:r>
          <a:r>
            <a:rPr lang="de-DE"/>
            <a:t>an!</a:t>
          </a:r>
          <a:endParaRPr lang="en-US"/>
        </a:p>
      </dgm:t>
    </dgm:pt>
    <dgm:pt modelId="{59BE2359-4140-44D1-9551-AC5E1290E1EB}" type="parTrans" cxnId="{026D2660-BE4E-4F72-9D46-32C69C5B543C}">
      <dgm:prSet/>
      <dgm:spPr/>
      <dgm:t>
        <a:bodyPr/>
        <a:lstStyle/>
        <a:p>
          <a:endParaRPr lang="en-US"/>
        </a:p>
      </dgm:t>
    </dgm:pt>
    <dgm:pt modelId="{9CFBC908-69EB-4A01-985A-186087AC2A93}" type="sibTrans" cxnId="{026D2660-BE4E-4F72-9D46-32C69C5B543C}">
      <dgm:prSet/>
      <dgm:spPr/>
      <dgm:t>
        <a:bodyPr/>
        <a:lstStyle/>
        <a:p>
          <a:endParaRPr lang="en-US"/>
        </a:p>
      </dgm:t>
    </dgm:pt>
    <dgm:pt modelId="{66E13E8E-C255-AA4D-B5ED-CDEC1520F375}" type="pres">
      <dgm:prSet presAssocID="{516F2E3E-B51B-4AD0-80C3-95644D276A7C}" presName="vert0" presStyleCnt="0">
        <dgm:presLayoutVars>
          <dgm:dir/>
          <dgm:animOne val="branch"/>
          <dgm:animLvl val="lvl"/>
        </dgm:presLayoutVars>
      </dgm:prSet>
      <dgm:spPr/>
    </dgm:pt>
    <dgm:pt modelId="{2256B0F1-6D72-BC42-8278-36F2E5E1425B}" type="pres">
      <dgm:prSet presAssocID="{D4C7B5B1-1477-4307-9B89-CD7DB771EDA0}" presName="thickLine" presStyleLbl="alignNode1" presStyleIdx="0" presStyleCnt="6"/>
      <dgm:spPr/>
    </dgm:pt>
    <dgm:pt modelId="{A03A4991-9D4B-1B49-AAE1-7836EDDC85DD}" type="pres">
      <dgm:prSet presAssocID="{D4C7B5B1-1477-4307-9B89-CD7DB771EDA0}" presName="horz1" presStyleCnt="0"/>
      <dgm:spPr/>
    </dgm:pt>
    <dgm:pt modelId="{A8254FA2-CDA9-7345-AE0F-78A6EC0AB987}" type="pres">
      <dgm:prSet presAssocID="{D4C7B5B1-1477-4307-9B89-CD7DB771EDA0}" presName="tx1" presStyleLbl="revTx" presStyleIdx="0" presStyleCnt="6"/>
      <dgm:spPr/>
    </dgm:pt>
    <dgm:pt modelId="{80D926F9-446B-A647-833D-41732F0F15ED}" type="pres">
      <dgm:prSet presAssocID="{D4C7B5B1-1477-4307-9B89-CD7DB771EDA0}" presName="vert1" presStyleCnt="0"/>
      <dgm:spPr/>
    </dgm:pt>
    <dgm:pt modelId="{13720FBF-A05B-F74F-98EE-BE6CED102C60}" type="pres">
      <dgm:prSet presAssocID="{F4E8058E-E36F-42C4-9157-B159D1CB3F3C}" presName="thickLine" presStyleLbl="alignNode1" presStyleIdx="1" presStyleCnt="6"/>
      <dgm:spPr/>
    </dgm:pt>
    <dgm:pt modelId="{01E3DB8A-CF76-104A-A05A-6527A2207BA8}" type="pres">
      <dgm:prSet presAssocID="{F4E8058E-E36F-42C4-9157-B159D1CB3F3C}" presName="horz1" presStyleCnt="0"/>
      <dgm:spPr/>
    </dgm:pt>
    <dgm:pt modelId="{77A8F3F6-62A8-3840-8BBC-CBB7B876427C}" type="pres">
      <dgm:prSet presAssocID="{F4E8058E-E36F-42C4-9157-B159D1CB3F3C}" presName="tx1" presStyleLbl="revTx" presStyleIdx="1" presStyleCnt="6"/>
      <dgm:spPr/>
    </dgm:pt>
    <dgm:pt modelId="{8CBB8E58-D8AA-C84C-9A6F-A12AA81852CD}" type="pres">
      <dgm:prSet presAssocID="{F4E8058E-E36F-42C4-9157-B159D1CB3F3C}" presName="vert1" presStyleCnt="0"/>
      <dgm:spPr/>
    </dgm:pt>
    <dgm:pt modelId="{4545C9C8-5382-7841-90DB-AE089E787F82}" type="pres">
      <dgm:prSet presAssocID="{20E56B52-6B97-4F9B-8424-66254D60D461}" presName="thickLine" presStyleLbl="alignNode1" presStyleIdx="2" presStyleCnt="6"/>
      <dgm:spPr/>
    </dgm:pt>
    <dgm:pt modelId="{0C9A828E-681B-1140-A836-2862CD3DCA1C}" type="pres">
      <dgm:prSet presAssocID="{20E56B52-6B97-4F9B-8424-66254D60D461}" presName="horz1" presStyleCnt="0"/>
      <dgm:spPr/>
    </dgm:pt>
    <dgm:pt modelId="{312E7EFD-50FC-6A44-BD60-E1E3878DB981}" type="pres">
      <dgm:prSet presAssocID="{20E56B52-6B97-4F9B-8424-66254D60D461}" presName="tx1" presStyleLbl="revTx" presStyleIdx="2" presStyleCnt="6"/>
      <dgm:spPr/>
    </dgm:pt>
    <dgm:pt modelId="{1AA1AB63-93B8-1349-A612-B13727FFE47A}" type="pres">
      <dgm:prSet presAssocID="{20E56B52-6B97-4F9B-8424-66254D60D461}" presName="vert1" presStyleCnt="0"/>
      <dgm:spPr/>
    </dgm:pt>
    <dgm:pt modelId="{14077016-97D7-024B-AFF7-F462470F84FB}" type="pres">
      <dgm:prSet presAssocID="{C34F8339-7193-43B3-984C-773167DFFDA7}" presName="thickLine" presStyleLbl="alignNode1" presStyleIdx="3" presStyleCnt="6"/>
      <dgm:spPr/>
    </dgm:pt>
    <dgm:pt modelId="{A7D08346-956E-2D44-A089-68F376A2E88B}" type="pres">
      <dgm:prSet presAssocID="{C34F8339-7193-43B3-984C-773167DFFDA7}" presName="horz1" presStyleCnt="0"/>
      <dgm:spPr/>
    </dgm:pt>
    <dgm:pt modelId="{69662E23-7C00-4847-90F8-6ED7791EF575}" type="pres">
      <dgm:prSet presAssocID="{C34F8339-7193-43B3-984C-773167DFFDA7}" presName="tx1" presStyleLbl="revTx" presStyleIdx="3" presStyleCnt="6"/>
      <dgm:spPr/>
    </dgm:pt>
    <dgm:pt modelId="{4F136704-1638-734C-890F-9343932960FA}" type="pres">
      <dgm:prSet presAssocID="{C34F8339-7193-43B3-984C-773167DFFDA7}" presName="vert1" presStyleCnt="0"/>
      <dgm:spPr/>
    </dgm:pt>
    <dgm:pt modelId="{C49C6D8A-A11D-9A40-8431-E4B589D9E646}" type="pres">
      <dgm:prSet presAssocID="{5C6A3641-B086-4736-896B-85CE68EFD8C2}" presName="thickLine" presStyleLbl="alignNode1" presStyleIdx="4" presStyleCnt="6"/>
      <dgm:spPr/>
    </dgm:pt>
    <dgm:pt modelId="{F78B638E-3115-F34C-8F3A-9C3C3F93170B}" type="pres">
      <dgm:prSet presAssocID="{5C6A3641-B086-4736-896B-85CE68EFD8C2}" presName="horz1" presStyleCnt="0"/>
      <dgm:spPr/>
    </dgm:pt>
    <dgm:pt modelId="{6147B4A2-D5FC-1E4A-8183-A58FE8750ECE}" type="pres">
      <dgm:prSet presAssocID="{5C6A3641-B086-4736-896B-85CE68EFD8C2}" presName="tx1" presStyleLbl="revTx" presStyleIdx="4" presStyleCnt="6"/>
      <dgm:spPr/>
    </dgm:pt>
    <dgm:pt modelId="{9ED25B69-14BE-D340-A6A9-D76CD34EB40F}" type="pres">
      <dgm:prSet presAssocID="{5C6A3641-B086-4736-896B-85CE68EFD8C2}" presName="vert1" presStyleCnt="0"/>
      <dgm:spPr/>
    </dgm:pt>
    <dgm:pt modelId="{B56FAFF8-8799-E54B-A5EB-527567B3B7A6}" type="pres">
      <dgm:prSet presAssocID="{F2C2336D-A5D4-42E1-B9FF-71FEB42703F1}" presName="thickLine" presStyleLbl="alignNode1" presStyleIdx="5" presStyleCnt="6"/>
      <dgm:spPr/>
    </dgm:pt>
    <dgm:pt modelId="{319B2168-9490-C644-987F-D050B45BDE92}" type="pres">
      <dgm:prSet presAssocID="{F2C2336D-A5D4-42E1-B9FF-71FEB42703F1}" presName="horz1" presStyleCnt="0"/>
      <dgm:spPr/>
    </dgm:pt>
    <dgm:pt modelId="{27E7ED78-E277-4A48-AD64-19657D68587B}" type="pres">
      <dgm:prSet presAssocID="{F2C2336D-A5D4-42E1-B9FF-71FEB42703F1}" presName="tx1" presStyleLbl="revTx" presStyleIdx="5" presStyleCnt="6"/>
      <dgm:spPr/>
    </dgm:pt>
    <dgm:pt modelId="{C0EA759E-FD54-EE4C-89B5-DAE36A369B17}" type="pres">
      <dgm:prSet presAssocID="{F2C2336D-A5D4-42E1-B9FF-71FEB42703F1}" presName="vert1" presStyleCnt="0"/>
      <dgm:spPr/>
    </dgm:pt>
  </dgm:ptLst>
  <dgm:cxnLst>
    <dgm:cxn modelId="{AFE1DC2C-C924-F44A-934F-0C1D1EAB11B2}" type="presOf" srcId="{5C6A3641-B086-4736-896B-85CE68EFD8C2}" destId="{6147B4A2-D5FC-1E4A-8183-A58FE8750ECE}" srcOrd="0" destOrd="0" presId="urn:microsoft.com/office/officeart/2008/layout/LinedList"/>
    <dgm:cxn modelId="{E3A67D3E-4BF2-B44F-9466-BF22CBB34CFD}" type="presOf" srcId="{F2C2336D-A5D4-42E1-B9FF-71FEB42703F1}" destId="{27E7ED78-E277-4A48-AD64-19657D68587B}" srcOrd="0" destOrd="0" presId="urn:microsoft.com/office/officeart/2008/layout/LinedList"/>
    <dgm:cxn modelId="{026D2660-BE4E-4F72-9D46-32C69C5B543C}" srcId="{516F2E3E-B51B-4AD0-80C3-95644D276A7C}" destId="{F2C2336D-A5D4-42E1-B9FF-71FEB42703F1}" srcOrd="5" destOrd="0" parTransId="{59BE2359-4140-44D1-9551-AC5E1290E1EB}" sibTransId="{9CFBC908-69EB-4A01-985A-186087AC2A93}"/>
    <dgm:cxn modelId="{AF53BD41-E335-467E-BD29-8F352703AF86}" srcId="{516F2E3E-B51B-4AD0-80C3-95644D276A7C}" destId="{D4C7B5B1-1477-4307-9B89-CD7DB771EDA0}" srcOrd="0" destOrd="0" parTransId="{8A33C848-94EC-4C62-BE20-2C0683DAEDB8}" sibTransId="{6CC5A014-8707-4512-A80D-2966BED9675F}"/>
    <dgm:cxn modelId="{E75B1042-E750-4E4F-B009-52E6B6FBCDA3}" type="presOf" srcId="{516F2E3E-B51B-4AD0-80C3-95644D276A7C}" destId="{66E13E8E-C255-AA4D-B5ED-CDEC1520F375}" srcOrd="0" destOrd="0" presId="urn:microsoft.com/office/officeart/2008/layout/LinedList"/>
    <dgm:cxn modelId="{57C35166-E70B-4963-B47C-7CA4B0368BCF}" srcId="{516F2E3E-B51B-4AD0-80C3-95644D276A7C}" destId="{F4E8058E-E36F-42C4-9157-B159D1CB3F3C}" srcOrd="1" destOrd="0" parTransId="{2A4C2399-7009-4EC6-A2C4-C901F7A9B0FD}" sibTransId="{ACBEE815-0893-4771-887A-0BD8F0B6495B}"/>
    <dgm:cxn modelId="{5E3A2075-AFB1-0446-8F84-E2BB58BA247B}" type="presOf" srcId="{D4C7B5B1-1477-4307-9B89-CD7DB771EDA0}" destId="{A8254FA2-CDA9-7345-AE0F-78A6EC0AB987}" srcOrd="0" destOrd="0" presId="urn:microsoft.com/office/officeart/2008/layout/LinedList"/>
    <dgm:cxn modelId="{9FC5CE89-B410-1143-80DB-004D9C6B6472}" type="presOf" srcId="{F4E8058E-E36F-42C4-9157-B159D1CB3F3C}" destId="{77A8F3F6-62A8-3840-8BBC-CBB7B876427C}" srcOrd="0" destOrd="0" presId="urn:microsoft.com/office/officeart/2008/layout/LinedList"/>
    <dgm:cxn modelId="{22674299-2A1A-BD4E-8989-EFA2034AB452}" type="presOf" srcId="{20E56B52-6B97-4F9B-8424-66254D60D461}" destId="{312E7EFD-50FC-6A44-BD60-E1E3878DB981}" srcOrd="0" destOrd="0" presId="urn:microsoft.com/office/officeart/2008/layout/LinedList"/>
    <dgm:cxn modelId="{298AC5B5-4E40-4228-B942-B4CBF6996A24}" srcId="{516F2E3E-B51B-4AD0-80C3-95644D276A7C}" destId="{5C6A3641-B086-4736-896B-85CE68EFD8C2}" srcOrd="4" destOrd="0" parTransId="{30343FCF-3002-41B9-972E-3AA88ACC17E4}" sibTransId="{1B2939F0-8BAE-422C-AFBC-657279BCC3EF}"/>
    <dgm:cxn modelId="{E0AD92C6-33C3-45BA-9AE1-152C752DA5C5}" srcId="{516F2E3E-B51B-4AD0-80C3-95644D276A7C}" destId="{C34F8339-7193-43B3-984C-773167DFFDA7}" srcOrd="3" destOrd="0" parTransId="{DA3C6F5F-D261-41B8-A1C1-8765D721B08E}" sibTransId="{5B9FA88B-4C1D-4571-A1E4-8BABEA4D4F08}"/>
    <dgm:cxn modelId="{AFADDAE3-7BCD-4843-A140-042A93B100EA}" srcId="{516F2E3E-B51B-4AD0-80C3-95644D276A7C}" destId="{20E56B52-6B97-4F9B-8424-66254D60D461}" srcOrd="2" destOrd="0" parTransId="{EB1E1B23-F270-4A35-8094-95FB7F8E6F09}" sibTransId="{39726D53-C7A8-4996-968A-2D337EC6E950}"/>
    <dgm:cxn modelId="{F448B1E6-C68B-A043-9CA6-5EC2FC1DE395}" type="presOf" srcId="{C34F8339-7193-43B3-984C-773167DFFDA7}" destId="{69662E23-7C00-4847-90F8-6ED7791EF575}" srcOrd="0" destOrd="0" presId="urn:microsoft.com/office/officeart/2008/layout/LinedList"/>
    <dgm:cxn modelId="{19509E97-D772-6A41-A27B-4100D1FA3E7B}" type="presParOf" srcId="{66E13E8E-C255-AA4D-B5ED-CDEC1520F375}" destId="{2256B0F1-6D72-BC42-8278-36F2E5E1425B}" srcOrd="0" destOrd="0" presId="urn:microsoft.com/office/officeart/2008/layout/LinedList"/>
    <dgm:cxn modelId="{BD7EC300-6A51-8444-A8AD-165736194D34}" type="presParOf" srcId="{66E13E8E-C255-AA4D-B5ED-CDEC1520F375}" destId="{A03A4991-9D4B-1B49-AAE1-7836EDDC85DD}" srcOrd="1" destOrd="0" presId="urn:microsoft.com/office/officeart/2008/layout/LinedList"/>
    <dgm:cxn modelId="{5B39E713-DDA7-424E-9FEA-CF29B928D27A}" type="presParOf" srcId="{A03A4991-9D4B-1B49-AAE1-7836EDDC85DD}" destId="{A8254FA2-CDA9-7345-AE0F-78A6EC0AB987}" srcOrd="0" destOrd="0" presId="urn:microsoft.com/office/officeart/2008/layout/LinedList"/>
    <dgm:cxn modelId="{8DA93C7B-BFD7-4E47-9BED-0E20E2DBCEF1}" type="presParOf" srcId="{A03A4991-9D4B-1B49-AAE1-7836EDDC85DD}" destId="{80D926F9-446B-A647-833D-41732F0F15ED}" srcOrd="1" destOrd="0" presId="urn:microsoft.com/office/officeart/2008/layout/LinedList"/>
    <dgm:cxn modelId="{D4CD3BB6-5335-D749-9048-89B2C56775A7}" type="presParOf" srcId="{66E13E8E-C255-AA4D-B5ED-CDEC1520F375}" destId="{13720FBF-A05B-F74F-98EE-BE6CED102C60}" srcOrd="2" destOrd="0" presId="urn:microsoft.com/office/officeart/2008/layout/LinedList"/>
    <dgm:cxn modelId="{042C5689-39E7-1942-B61A-904BB5CA51DE}" type="presParOf" srcId="{66E13E8E-C255-AA4D-B5ED-CDEC1520F375}" destId="{01E3DB8A-CF76-104A-A05A-6527A2207BA8}" srcOrd="3" destOrd="0" presId="urn:microsoft.com/office/officeart/2008/layout/LinedList"/>
    <dgm:cxn modelId="{99F5947B-4DCD-1C44-8B40-09EAFCBEDF26}" type="presParOf" srcId="{01E3DB8A-CF76-104A-A05A-6527A2207BA8}" destId="{77A8F3F6-62A8-3840-8BBC-CBB7B876427C}" srcOrd="0" destOrd="0" presId="urn:microsoft.com/office/officeart/2008/layout/LinedList"/>
    <dgm:cxn modelId="{69BF1208-9102-A643-A609-50EA085BACEA}" type="presParOf" srcId="{01E3DB8A-CF76-104A-A05A-6527A2207BA8}" destId="{8CBB8E58-D8AA-C84C-9A6F-A12AA81852CD}" srcOrd="1" destOrd="0" presId="urn:microsoft.com/office/officeart/2008/layout/LinedList"/>
    <dgm:cxn modelId="{225D3DC2-07AC-E643-ADD6-21BA2335BB1D}" type="presParOf" srcId="{66E13E8E-C255-AA4D-B5ED-CDEC1520F375}" destId="{4545C9C8-5382-7841-90DB-AE089E787F82}" srcOrd="4" destOrd="0" presId="urn:microsoft.com/office/officeart/2008/layout/LinedList"/>
    <dgm:cxn modelId="{4760F5A3-322F-C341-A7A7-433807C8D607}" type="presParOf" srcId="{66E13E8E-C255-AA4D-B5ED-CDEC1520F375}" destId="{0C9A828E-681B-1140-A836-2862CD3DCA1C}" srcOrd="5" destOrd="0" presId="urn:microsoft.com/office/officeart/2008/layout/LinedList"/>
    <dgm:cxn modelId="{DB60C9BB-81CA-9A46-BF25-2F221557AD7A}" type="presParOf" srcId="{0C9A828E-681B-1140-A836-2862CD3DCA1C}" destId="{312E7EFD-50FC-6A44-BD60-E1E3878DB981}" srcOrd="0" destOrd="0" presId="urn:microsoft.com/office/officeart/2008/layout/LinedList"/>
    <dgm:cxn modelId="{60DBB48F-8FC3-2143-9AEC-0E2C882229F2}" type="presParOf" srcId="{0C9A828E-681B-1140-A836-2862CD3DCA1C}" destId="{1AA1AB63-93B8-1349-A612-B13727FFE47A}" srcOrd="1" destOrd="0" presId="urn:microsoft.com/office/officeart/2008/layout/LinedList"/>
    <dgm:cxn modelId="{EE7FAB3C-D0B5-6240-9F93-489B380990E9}" type="presParOf" srcId="{66E13E8E-C255-AA4D-B5ED-CDEC1520F375}" destId="{14077016-97D7-024B-AFF7-F462470F84FB}" srcOrd="6" destOrd="0" presId="urn:microsoft.com/office/officeart/2008/layout/LinedList"/>
    <dgm:cxn modelId="{050E368D-937E-A740-B7F3-FE2003E5E8FE}" type="presParOf" srcId="{66E13E8E-C255-AA4D-B5ED-CDEC1520F375}" destId="{A7D08346-956E-2D44-A089-68F376A2E88B}" srcOrd="7" destOrd="0" presId="urn:microsoft.com/office/officeart/2008/layout/LinedList"/>
    <dgm:cxn modelId="{077C08CB-1E0B-8F4C-8CB1-60482FBE401D}" type="presParOf" srcId="{A7D08346-956E-2D44-A089-68F376A2E88B}" destId="{69662E23-7C00-4847-90F8-6ED7791EF575}" srcOrd="0" destOrd="0" presId="urn:microsoft.com/office/officeart/2008/layout/LinedList"/>
    <dgm:cxn modelId="{237337BC-DDDD-1842-AFF6-CDE0F1133746}" type="presParOf" srcId="{A7D08346-956E-2D44-A089-68F376A2E88B}" destId="{4F136704-1638-734C-890F-9343932960FA}" srcOrd="1" destOrd="0" presId="urn:microsoft.com/office/officeart/2008/layout/LinedList"/>
    <dgm:cxn modelId="{C912CE46-4DCE-0847-A14E-4DE580C95865}" type="presParOf" srcId="{66E13E8E-C255-AA4D-B5ED-CDEC1520F375}" destId="{C49C6D8A-A11D-9A40-8431-E4B589D9E646}" srcOrd="8" destOrd="0" presId="urn:microsoft.com/office/officeart/2008/layout/LinedList"/>
    <dgm:cxn modelId="{6203DDE9-7C25-4B41-BA3F-684E50DDA31C}" type="presParOf" srcId="{66E13E8E-C255-AA4D-B5ED-CDEC1520F375}" destId="{F78B638E-3115-F34C-8F3A-9C3C3F93170B}" srcOrd="9" destOrd="0" presId="urn:microsoft.com/office/officeart/2008/layout/LinedList"/>
    <dgm:cxn modelId="{F4487765-4BB0-0641-949F-6A2E15D3C34C}" type="presParOf" srcId="{F78B638E-3115-F34C-8F3A-9C3C3F93170B}" destId="{6147B4A2-D5FC-1E4A-8183-A58FE8750ECE}" srcOrd="0" destOrd="0" presId="urn:microsoft.com/office/officeart/2008/layout/LinedList"/>
    <dgm:cxn modelId="{99C59C63-C9EF-944E-871F-8CD27DC4748B}" type="presParOf" srcId="{F78B638E-3115-F34C-8F3A-9C3C3F93170B}" destId="{9ED25B69-14BE-D340-A6A9-D76CD34EB40F}" srcOrd="1" destOrd="0" presId="urn:microsoft.com/office/officeart/2008/layout/LinedList"/>
    <dgm:cxn modelId="{BEA4F0CC-C090-D045-B49D-F8C3FD4614E8}" type="presParOf" srcId="{66E13E8E-C255-AA4D-B5ED-CDEC1520F375}" destId="{B56FAFF8-8799-E54B-A5EB-527567B3B7A6}" srcOrd="10" destOrd="0" presId="urn:microsoft.com/office/officeart/2008/layout/LinedList"/>
    <dgm:cxn modelId="{D3390457-FAA0-F744-A63F-A9A755C303EB}" type="presParOf" srcId="{66E13E8E-C255-AA4D-B5ED-CDEC1520F375}" destId="{319B2168-9490-C644-987F-D050B45BDE92}" srcOrd="11" destOrd="0" presId="urn:microsoft.com/office/officeart/2008/layout/LinedList"/>
    <dgm:cxn modelId="{1C5D87BB-E846-7F44-8389-56203EFF4617}" type="presParOf" srcId="{319B2168-9490-C644-987F-D050B45BDE92}" destId="{27E7ED78-E277-4A48-AD64-19657D68587B}" srcOrd="0" destOrd="0" presId="urn:microsoft.com/office/officeart/2008/layout/LinedList"/>
    <dgm:cxn modelId="{C440FF7E-B651-EB48-8C7A-93BBF8B423FD}" type="presParOf" srcId="{319B2168-9490-C644-987F-D050B45BDE92}" destId="{C0EA759E-FD54-EE4C-89B5-DAE36A369B1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6B0F1-6D72-BC42-8278-36F2E5E1425B}">
      <dsp:nvSpPr>
        <dsp:cNvPr id="0" name=""/>
        <dsp:cNvSpPr/>
      </dsp:nvSpPr>
      <dsp:spPr>
        <a:xfrm>
          <a:off x="0" y="2500"/>
          <a:ext cx="41247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254FA2-CDA9-7345-AE0F-78A6EC0AB987}">
      <dsp:nvSpPr>
        <dsp:cNvPr id="0" name=""/>
        <dsp:cNvSpPr/>
      </dsp:nvSpPr>
      <dsp:spPr>
        <a:xfrm>
          <a:off x="0" y="2500"/>
          <a:ext cx="4124758" cy="852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de-DE" sz="1600" kern="1200"/>
            <a:t>euch mit aktuellen gesellschaftspolitischen Fragen auseinanderzusetzen,</a:t>
          </a:r>
          <a:endParaRPr lang="en-US" sz="1600" kern="1200"/>
        </a:p>
      </dsp:txBody>
      <dsp:txXfrm>
        <a:off x="0" y="2500"/>
        <a:ext cx="4124758" cy="852625"/>
      </dsp:txXfrm>
    </dsp:sp>
    <dsp:sp modelId="{13720FBF-A05B-F74F-98EE-BE6CED102C60}">
      <dsp:nvSpPr>
        <dsp:cNvPr id="0" name=""/>
        <dsp:cNvSpPr/>
      </dsp:nvSpPr>
      <dsp:spPr>
        <a:xfrm>
          <a:off x="0" y="855126"/>
          <a:ext cx="41247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A8F3F6-62A8-3840-8BBC-CBB7B876427C}">
      <dsp:nvSpPr>
        <dsp:cNvPr id="0" name=""/>
        <dsp:cNvSpPr/>
      </dsp:nvSpPr>
      <dsp:spPr>
        <a:xfrm>
          <a:off x="0" y="855126"/>
          <a:ext cx="4124758" cy="852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de-DE" sz="1600" kern="1200"/>
            <a:t>zu lernen, wie man klare und überzeugende Argumente formuliert, </a:t>
          </a:r>
          <a:endParaRPr lang="en-US" sz="1600" kern="1200"/>
        </a:p>
      </dsp:txBody>
      <dsp:txXfrm>
        <a:off x="0" y="855126"/>
        <a:ext cx="4124758" cy="852625"/>
      </dsp:txXfrm>
    </dsp:sp>
    <dsp:sp modelId="{4545C9C8-5382-7841-90DB-AE089E787F82}">
      <dsp:nvSpPr>
        <dsp:cNvPr id="0" name=""/>
        <dsp:cNvSpPr/>
      </dsp:nvSpPr>
      <dsp:spPr>
        <a:xfrm>
          <a:off x="0" y="1707751"/>
          <a:ext cx="41247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2E7EFD-50FC-6A44-BD60-E1E3878DB981}">
      <dsp:nvSpPr>
        <dsp:cNvPr id="0" name=""/>
        <dsp:cNvSpPr/>
      </dsp:nvSpPr>
      <dsp:spPr>
        <a:xfrm>
          <a:off x="0" y="1707751"/>
          <a:ext cx="4124758" cy="852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de-DE" sz="1600" kern="1200"/>
            <a:t>Perspektiven anderer einzunehmen und Argumente aus verschiedenen Blickwinkeln zu betrachten, </a:t>
          </a:r>
          <a:endParaRPr lang="en-US" sz="1600" kern="1200"/>
        </a:p>
      </dsp:txBody>
      <dsp:txXfrm>
        <a:off x="0" y="1707751"/>
        <a:ext cx="4124758" cy="852625"/>
      </dsp:txXfrm>
    </dsp:sp>
    <dsp:sp modelId="{14077016-97D7-024B-AFF7-F462470F84FB}">
      <dsp:nvSpPr>
        <dsp:cNvPr id="0" name=""/>
        <dsp:cNvSpPr/>
      </dsp:nvSpPr>
      <dsp:spPr>
        <a:xfrm>
          <a:off x="0" y="2560377"/>
          <a:ext cx="41247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662E23-7C00-4847-90F8-6ED7791EF575}">
      <dsp:nvSpPr>
        <dsp:cNvPr id="0" name=""/>
        <dsp:cNvSpPr/>
      </dsp:nvSpPr>
      <dsp:spPr>
        <a:xfrm>
          <a:off x="0" y="2560377"/>
          <a:ext cx="4124758" cy="852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de-DE" sz="1600" kern="1200"/>
            <a:t>auf Wettbewerben kritisch gegen- und miteinander zu debattieren</a:t>
          </a:r>
          <a:endParaRPr lang="en-US" sz="1600" kern="1200"/>
        </a:p>
      </dsp:txBody>
      <dsp:txXfrm>
        <a:off x="0" y="2560377"/>
        <a:ext cx="4124758" cy="852625"/>
      </dsp:txXfrm>
    </dsp:sp>
    <dsp:sp modelId="{C49C6D8A-A11D-9A40-8431-E4B589D9E646}">
      <dsp:nvSpPr>
        <dsp:cNvPr id="0" name=""/>
        <dsp:cNvSpPr/>
      </dsp:nvSpPr>
      <dsp:spPr>
        <a:xfrm>
          <a:off x="0" y="3413003"/>
          <a:ext cx="41247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47B4A2-D5FC-1E4A-8183-A58FE8750ECE}">
      <dsp:nvSpPr>
        <dsp:cNvPr id="0" name=""/>
        <dsp:cNvSpPr/>
      </dsp:nvSpPr>
      <dsp:spPr>
        <a:xfrm>
          <a:off x="0" y="3413003"/>
          <a:ext cx="4124758" cy="852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de-DE" sz="1600" kern="1200"/>
            <a:t>und so eure Fähigkeit frei und öffentlich zu sprechen zu verbessern,</a:t>
          </a:r>
          <a:endParaRPr lang="en-US" sz="1600" kern="1200"/>
        </a:p>
      </dsp:txBody>
      <dsp:txXfrm>
        <a:off x="0" y="3413003"/>
        <a:ext cx="4124758" cy="852625"/>
      </dsp:txXfrm>
    </dsp:sp>
    <dsp:sp modelId="{B56FAFF8-8799-E54B-A5EB-527567B3B7A6}">
      <dsp:nvSpPr>
        <dsp:cNvPr id="0" name=""/>
        <dsp:cNvSpPr/>
      </dsp:nvSpPr>
      <dsp:spPr>
        <a:xfrm>
          <a:off x="0" y="4265628"/>
          <a:ext cx="412475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E7ED78-E277-4A48-AD64-19657D68587B}">
      <dsp:nvSpPr>
        <dsp:cNvPr id="0" name=""/>
        <dsp:cNvSpPr/>
      </dsp:nvSpPr>
      <dsp:spPr>
        <a:xfrm>
          <a:off x="0" y="4265628"/>
          <a:ext cx="4124758" cy="852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de-DE" sz="1600" kern="1200"/>
            <a:t>… dann meldet euch für den WP-Kurs </a:t>
          </a:r>
          <a:r>
            <a:rPr lang="de-DE" sz="1600" i="1" kern="1200"/>
            <a:t>Jugend debattiert </a:t>
          </a:r>
          <a:r>
            <a:rPr lang="de-DE" sz="1600" kern="1200"/>
            <a:t>an!</a:t>
          </a:r>
          <a:endParaRPr lang="en-US" sz="1600" kern="1200"/>
        </a:p>
      </dsp:txBody>
      <dsp:txXfrm>
        <a:off x="0" y="4265628"/>
        <a:ext cx="4124758" cy="85262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0E7F48E2-1D9C-4B82-B634-F5ADD89D802E}" type="datetimeFigureOut">
              <a:rPr lang="de-DE" smtClean="0"/>
              <a:t>26.04.2024</a:t>
            </a:fld>
            <a:endParaRPr lang="de-DE"/>
          </a:p>
        </p:txBody>
      </p:sp>
      <p:sp>
        <p:nvSpPr>
          <p:cNvPr id="4" name="Fußzeilenplatzhalt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C90043FD-EA08-464D-8FF6-88F71D5FD0AA}" type="slidenum">
              <a:rPr lang="de-DE" smtClean="0"/>
              <a:t>‹Nr.›</a:t>
            </a:fld>
            <a:endParaRPr lang="de-DE"/>
          </a:p>
        </p:txBody>
      </p:sp>
    </p:spTree>
    <p:extLst>
      <p:ext uri="{BB962C8B-B14F-4D97-AF65-F5344CB8AC3E}">
        <p14:creationId xmlns:p14="http://schemas.microsoft.com/office/powerpoint/2010/main" val="3770918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B701CB1B-28B3-FB4E-A150-02C88008A711}" type="datetimeFigureOut">
              <a:rPr lang="de-DE" smtClean="0"/>
              <a:pPr/>
              <a:t>26.04.2024</a:t>
            </a:fld>
            <a:endParaRPr lang="de-DE"/>
          </a:p>
        </p:txBody>
      </p:sp>
      <p:sp>
        <p:nvSpPr>
          <p:cNvPr id="4" name="Folienbildplatzhalt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CBE8C94-3DC3-3C46-9BD6-2711071C5079}" type="slidenum">
              <a:rPr lang="de-DE" smtClean="0"/>
              <a:pPr/>
              <a:t>‹Nr.›</a:t>
            </a:fld>
            <a:endParaRPr lang="de-DE"/>
          </a:p>
        </p:txBody>
      </p:sp>
    </p:spTree>
    <p:extLst>
      <p:ext uri="{BB962C8B-B14F-4D97-AF65-F5344CB8AC3E}">
        <p14:creationId xmlns:p14="http://schemas.microsoft.com/office/powerpoint/2010/main" val="1380781653"/>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280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9839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330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415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832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28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3346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4389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164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769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4/26/2024</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250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4/26/2024</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‹Nr.›</a:t>
            </a:fld>
            <a:endParaRPr lang="en-US"/>
          </a:p>
        </p:txBody>
      </p:sp>
    </p:spTree>
    <p:extLst>
      <p:ext uri="{BB962C8B-B14F-4D97-AF65-F5344CB8AC3E}">
        <p14:creationId xmlns:p14="http://schemas.microsoft.com/office/powerpoint/2010/main" val="2483715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6" name="Rectangle 315">
            <a:extLst>
              <a:ext uri="{FF2B5EF4-FFF2-40B4-BE49-F238E27FC236}">
                <a16:creationId xmlns:a16="http://schemas.microsoft.com/office/drawing/2014/main" id="{D9FB580A-BA0E-4D5E-90F4-C42767A783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el 1">
            <a:extLst>
              <a:ext uri="{FF2B5EF4-FFF2-40B4-BE49-F238E27FC236}">
                <a16:creationId xmlns:a16="http://schemas.microsoft.com/office/drawing/2014/main" id="{092D5646-BD5E-E869-AF4C-F30833EE99B3}"/>
              </a:ext>
            </a:extLst>
          </p:cNvPr>
          <p:cNvSpPr>
            <a:spLocks noGrp="1"/>
          </p:cNvSpPr>
          <p:nvPr>
            <p:ph type="ctrTitle"/>
          </p:nvPr>
        </p:nvSpPr>
        <p:spPr>
          <a:xfrm>
            <a:off x="1256275" y="3655371"/>
            <a:ext cx="9679449" cy="1463136"/>
          </a:xfrm>
        </p:spPr>
        <p:txBody>
          <a:bodyPr anchor="b">
            <a:normAutofit/>
          </a:bodyPr>
          <a:lstStyle/>
          <a:p>
            <a:r>
              <a:rPr lang="de-DE">
                <a:solidFill>
                  <a:schemeClr val="bg1"/>
                </a:solidFill>
              </a:rPr>
              <a:t>Jugend debattiert</a:t>
            </a:r>
          </a:p>
        </p:txBody>
      </p:sp>
      <p:sp>
        <p:nvSpPr>
          <p:cNvPr id="3" name="Untertitel 2">
            <a:extLst>
              <a:ext uri="{FF2B5EF4-FFF2-40B4-BE49-F238E27FC236}">
                <a16:creationId xmlns:a16="http://schemas.microsoft.com/office/drawing/2014/main" id="{9402CF62-4038-0CFF-6827-957EC79D996B}"/>
              </a:ext>
            </a:extLst>
          </p:cNvPr>
          <p:cNvSpPr>
            <a:spLocks noGrp="1"/>
          </p:cNvSpPr>
          <p:nvPr>
            <p:ph type="subTitle" idx="1"/>
          </p:nvPr>
        </p:nvSpPr>
        <p:spPr>
          <a:xfrm>
            <a:off x="1256275" y="5252936"/>
            <a:ext cx="9679449" cy="654610"/>
          </a:xfrm>
        </p:spPr>
        <p:txBody>
          <a:bodyPr anchor="ctr">
            <a:normAutofit/>
          </a:bodyPr>
          <a:lstStyle/>
          <a:p>
            <a:r>
              <a:rPr lang="de-DE" sz="2000">
                <a:solidFill>
                  <a:schemeClr val="bg1"/>
                </a:solidFill>
              </a:rPr>
              <a:t>Wahlpflichtfach Klasse 9</a:t>
            </a:r>
          </a:p>
        </p:txBody>
      </p:sp>
      <p:pic>
        <p:nvPicPr>
          <p:cNvPr id="47" name="Grafik 46" descr="Ein Bild, das Text, Screenshot, Nachrichten, Panorama enthält.&#10;&#10;Automatisch generierte Beschreibung">
            <a:extLst>
              <a:ext uri="{FF2B5EF4-FFF2-40B4-BE49-F238E27FC236}">
                <a16:creationId xmlns:a16="http://schemas.microsoft.com/office/drawing/2014/main" id="{5170A767-14C3-55EC-5F89-FC3FDD5A2330}"/>
              </a:ext>
            </a:extLst>
          </p:cNvPr>
          <p:cNvPicPr>
            <a:picLocks noChangeAspect="1"/>
          </p:cNvPicPr>
          <p:nvPr/>
        </p:nvPicPr>
        <p:blipFill rotWithShape="1">
          <a:blip r:embed="rId2"/>
          <a:srcRect l="23533" r="26860" b="1"/>
          <a:stretch/>
        </p:blipFill>
        <p:spPr>
          <a:xfrm>
            <a:off x="20" y="820990"/>
            <a:ext cx="4620618" cy="2608009"/>
          </a:xfrm>
          <a:prstGeom prst="rect">
            <a:avLst/>
          </a:prstGeom>
        </p:spPr>
      </p:pic>
      <p:pic>
        <p:nvPicPr>
          <p:cNvPr id="4" name="Grafik 3" descr="Ein Bild, das Text, Screenshot, Nachrichten, Panorama enthält.&#10;&#10;Automatisch generierte Beschreibung">
            <a:extLst>
              <a:ext uri="{FF2B5EF4-FFF2-40B4-BE49-F238E27FC236}">
                <a16:creationId xmlns:a16="http://schemas.microsoft.com/office/drawing/2014/main" id="{93065956-A191-D7F5-676C-3633C7F8975A}"/>
              </a:ext>
            </a:extLst>
          </p:cNvPr>
          <p:cNvPicPr>
            <a:picLocks noChangeAspect="1"/>
          </p:cNvPicPr>
          <p:nvPr/>
        </p:nvPicPr>
        <p:blipFill rotWithShape="1">
          <a:blip r:embed="rId2"/>
          <a:srcRect l="8163" r="11490" b="1"/>
          <a:stretch/>
        </p:blipFill>
        <p:spPr>
          <a:xfrm>
            <a:off x="4708187" y="820991"/>
            <a:ext cx="7483813" cy="2608009"/>
          </a:xfrm>
          <a:prstGeom prst="rect">
            <a:avLst/>
          </a:prstGeom>
        </p:spPr>
      </p:pic>
    </p:spTree>
    <p:extLst>
      <p:ext uri="{BB962C8B-B14F-4D97-AF65-F5344CB8AC3E}">
        <p14:creationId xmlns:p14="http://schemas.microsoft.com/office/powerpoint/2010/main" val="198279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el 1">
            <a:extLst>
              <a:ext uri="{FF2B5EF4-FFF2-40B4-BE49-F238E27FC236}">
                <a16:creationId xmlns:a16="http://schemas.microsoft.com/office/drawing/2014/main" id="{DD4FA494-0236-F2B4-3DD8-A805B6DFBBA4}"/>
              </a:ext>
            </a:extLst>
          </p:cNvPr>
          <p:cNvSpPr>
            <a:spLocks noGrp="1"/>
          </p:cNvSpPr>
          <p:nvPr>
            <p:ph type="title"/>
          </p:nvPr>
        </p:nvSpPr>
        <p:spPr>
          <a:xfrm>
            <a:off x="838200" y="698643"/>
            <a:ext cx="5243394" cy="2225532"/>
          </a:xfrm>
        </p:spPr>
        <p:txBody>
          <a:bodyPr anchor="t">
            <a:normAutofit/>
          </a:bodyPr>
          <a:lstStyle/>
          <a:p>
            <a:r>
              <a:rPr lang="de-DE" sz="5100"/>
              <a:t>Wenn ihr Interesse daran habt, </a:t>
            </a:r>
          </a:p>
        </p:txBody>
      </p:sp>
      <p:cxnSp>
        <p:nvCxnSpPr>
          <p:cNvPr id="61" name="Straight Connector 60">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73056"/>
            <a:ext cx="0" cy="6476066"/>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6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5948" y="74031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4"/>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6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4728" y="969611"/>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6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0408" y="1484755"/>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4"/>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pic>
        <p:nvPicPr>
          <p:cNvPr id="5" name="Grafik 4" descr="Ein Bild, das Entwurf, Design enthält.&#10;&#10;Automatisch generierte Beschreibung">
            <a:extLst>
              <a:ext uri="{FF2B5EF4-FFF2-40B4-BE49-F238E27FC236}">
                <a16:creationId xmlns:a16="http://schemas.microsoft.com/office/drawing/2014/main" id="{164F9984-77B6-5C5A-B5AD-6FEECEBCFC29}"/>
              </a:ext>
            </a:extLst>
          </p:cNvPr>
          <p:cNvPicPr>
            <a:picLocks noChangeAspect="1"/>
          </p:cNvPicPr>
          <p:nvPr/>
        </p:nvPicPr>
        <p:blipFill>
          <a:blip r:embed="rId2"/>
          <a:stretch>
            <a:fillRect/>
          </a:stretch>
        </p:blipFill>
        <p:spPr>
          <a:xfrm>
            <a:off x="964057" y="2445831"/>
            <a:ext cx="5426785" cy="3926197"/>
          </a:xfrm>
          <a:prstGeom prst="rect">
            <a:avLst/>
          </a:prstGeom>
        </p:spPr>
      </p:pic>
      <p:graphicFrame>
        <p:nvGraphicFramePr>
          <p:cNvPr id="54" name="Inhaltsplatzhalter 2">
            <a:extLst>
              <a:ext uri="{FF2B5EF4-FFF2-40B4-BE49-F238E27FC236}">
                <a16:creationId xmlns:a16="http://schemas.microsoft.com/office/drawing/2014/main" id="{D64E19D8-181D-8F27-CD08-0138129F5359}"/>
              </a:ext>
            </a:extLst>
          </p:cNvPr>
          <p:cNvGraphicFramePr>
            <a:graphicFrameLocks noGrp="1"/>
          </p:cNvGraphicFramePr>
          <p:nvPr>
            <p:ph idx="1"/>
            <p:extLst/>
          </p:nvPr>
        </p:nvGraphicFramePr>
        <p:xfrm>
          <a:off x="7229042" y="879355"/>
          <a:ext cx="4124758" cy="51207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8767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66" name="Straight Connector 53">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67" name="Rectangle 55">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el 1">
            <a:extLst>
              <a:ext uri="{FF2B5EF4-FFF2-40B4-BE49-F238E27FC236}">
                <a16:creationId xmlns:a16="http://schemas.microsoft.com/office/drawing/2014/main" id="{28AAC3FF-EC9E-3766-CA27-E89877EB43B3}"/>
              </a:ext>
            </a:extLst>
          </p:cNvPr>
          <p:cNvSpPr>
            <a:spLocks noGrp="1"/>
          </p:cNvSpPr>
          <p:nvPr>
            <p:ph type="title"/>
          </p:nvPr>
        </p:nvSpPr>
        <p:spPr>
          <a:xfrm>
            <a:off x="793159" y="1377146"/>
            <a:ext cx="4076410" cy="5735637"/>
          </a:xfrm>
        </p:spPr>
        <p:txBody>
          <a:bodyPr vert="horz" lIns="91440" tIns="45720" rIns="91440" bIns="45720" rtlCol="0" anchor="b">
            <a:normAutofit fontScale="90000"/>
          </a:bodyPr>
          <a:lstStyle/>
          <a:p>
            <a:pPr algn="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DEMOKRATIE </a:t>
            </a:r>
            <a:r>
              <a:rPr lang="en-US" sz="1800" b="1" i="0" kern="1200" cap="all" baseline="0" dirty="0" err="1">
                <a:solidFill>
                  <a:schemeClr val="bg1"/>
                </a:solidFill>
                <a:effectLst/>
                <a:latin typeface="+mj-lt"/>
                <a:ea typeface="+mj-ea"/>
                <a:cs typeface="+mj-cs"/>
              </a:rPr>
              <a:t>braucht</a:t>
            </a:r>
            <a:r>
              <a:rPr lang="en-US" sz="1800" b="1" i="0" kern="1200" cap="all" baseline="0" dirty="0">
                <a:solidFill>
                  <a:schemeClr val="bg1"/>
                </a:solidFill>
                <a:effectLst/>
                <a:latin typeface="+mj-lt"/>
                <a:ea typeface="+mj-ea"/>
                <a:cs typeface="+mj-cs"/>
              </a:rPr>
              <a:t> </a:t>
            </a: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latin typeface="+mj-lt"/>
                <a:ea typeface="+mj-ea"/>
                <a:cs typeface="+mj-cs"/>
              </a:rPr>
              <a:t>M</a:t>
            </a:r>
            <a:r>
              <a:rPr lang="en-US" sz="1800" b="1" i="0" kern="1200" cap="all" baseline="0" dirty="0">
                <a:solidFill>
                  <a:schemeClr val="bg1"/>
                </a:solidFill>
                <a:effectLst/>
                <a:latin typeface="+mj-lt"/>
                <a:ea typeface="+mj-ea"/>
                <a:cs typeface="+mj-cs"/>
              </a:rPr>
              <a:t>enschen, </a:t>
            </a: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die </a:t>
            </a:r>
            <a:r>
              <a:rPr lang="en-US" sz="1800" b="1" i="0" kern="1200" cap="all" baseline="0" dirty="0" err="1">
                <a:solidFill>
                  <a:schemeClr val="bg1"/>
                </a:solidFill>
                <a:effectLst/>
                <a:latin typeface="+mj-lt"/>
                <a:ea typeface="+mj-ea"/>
                <a:cs typeface="+mj-cs"/>
              </a:rPr>
              <a:t>kritische</a:t>
            </a:r>
            <a:r>
              <a:rPr lang="en-US" sz="1800" b="1" i="0" kern="1200" cap="all" baseline="0" dirty="0">
                <a:solidFill>
                  <a:schemeClr val="bg1"/>
                </a:solidFill>
                <a:effectLst/>
                <a:latin typeface="+mj-lt"/>
                <a:ea typeface="+mj-ea"/>
                <a:cs typeface="+mj-cs"/>
              </a:rPr>
              <a:t> </a:t>
            </a:r>
            <a:r>
              <a:rPr lang="en-US" sz="1800" b="1" i="0" kern="1200" cap="all" baseline="0" dirty="0" err="1">
                <a:solidFill>
                  <a:schemeClr val="bg1"/>
                </a:solidFill>
                <a:latin typeface="+mj-lt"/>
                <a:ea typeface="+mj-ea"/>
                <a:cs typeface="+mj-cs"/>
              </a:rPr>
              <a:t>F</a:t>
            </a:r>
            <a:r>
              <a:rPr lang="en-US" sz="1800" b="1" i="0" kern="1200" cap="all" baseline="0" dirty="0" err="1">
                <a:solidFill>
                  <a:schemeClr val="bg1"/>
                </a:solidFill>
                <a:effectLst/>
                <a:latin typeface="+mj-lt"/>
                <a:ea typeface="+mj-ea"/>
                <a:cs typeface="+mj-cs"/>
              </a:rPr>
              <a:t>ragen</a:t>
            </a:r>
            <a:r>
              <a:rPr lang="en-US" sz="1800" b="1" i="0" kern="1200" cap="all" baseline="0" dirty="0">
                <a:solidFill>
                  <a:schemeClr val="bg1"/>
                </a:solidFill>
                <a:effectLst/>
                <a:latin typeface="+mj-lt"/>
                <a:ea typeface="+mj-ea"/>
                <a:cs typeface="+mj-cs"/>
              </a:rPr>
              <a:t> </a:t>
            </a:r>
            <a:r>
              <a:rPr lang="en-US" sz="1800" b="1" i="0" kern="1200" cap="all" baseline="0" dirty="0" err="1">
                <a:solidFill>
                  <a:schemeClr val="bg1"/>
                </a:solidFill>
                <a:effectLst/>
                <a:latin typeface="+mj-lt"/>
                <a:ea typeface="+mj-ea"/>
                <a:cs typeface="+mj-cs"/>
              </a:rPr>
              <a:t>stellen</a:t>
            </a:r>
            <a:r>
              <a:rPr lang="en-US" sz="1800" b="1" i="0" kern="1200" cap="all" baseline="0" dirty="0">
                <a:solidFill>
                  <a:schemeClr val="bg1"/>
                </a:solidFill>
                <a:effectLst/>
                <a:latin typeface="+mj-lt"/>
                <a:ea typeface="+mj-ea"/>
                <a:cs typeface="+mj-cs"/>
              </a:rPr>
              <a:t>, </a:t>
            </a: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Menschen, </a:t>
            </a: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die </a:t>
            </a:r>
            <a:r>
              <a:rPr lang="en-US" sz="1800" b="1" i="0" kern="1200" cap="all" baseline="0" dirty="0" err="1">
                <a:solidFill>
                  <a:schemeClr val="bg1"/>
                </a:solidFill>
                <a:effectLst/>
                <a:latin typeface="+mj-lt"/>
                <a:ea typeface="+mj-ea"/>
                <a:cs typeface="+mj-cs"/>
              </a:rPr>
              <a:t>aufstehen</a:t>
            </a:r>
            <a:r>
              <a:rPr lang="en-US" sz="1800" b="1" i="0" kern="1200" cap="all" baseline="0" dirty="0">
                <a:solidFill>
                  <a:schemeClr val="bg1"/>
                </a:solidFill>
                <a:effectLst/>
                <a:latin typeface="+mj-lt"/>
                <a:ea typeface="+mj-ea"/>
                <a:cs typeface="+mj-cs"/>
              </a:rPr>
              <a:t>, </a:t>
            </a: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Menschen, </a:t>
            </a: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die </a:t>
            </a:r>
            <a:r>
              <a:rPr lang="en-US" sz="1800" b="1" i="0" kern="1200" cap="all" baseline="0" dirty="0" err="1">
                <a:solidFill>
                  <a:schemeClr val="bg1"/>
                </a:solidFill>
                <a:effectLst/>
                <a:latin typeface="+mj-lt"/>
                <a:ea typeface="+mj-ea"/>
                <a:cs typeface="+mj-cs"/>
              </a:rPr>
              <a:t>ihre</a:t>
            </a:r>
            <a:r>
              <a:rPr lang="en-US" sz="1800" b="1" i="0" kern="1200" cap="all" baseline="0" dirty="0">
                <a:solidFill>
                  <a:schemeClr val="bg1"/>
                </a:solidFill>
                <a:effectLst/>
                <a:latin typeface="+mj-lt"/>
                <a:ea typeface="+mj-ea"/>
                <a:cs typeface="+mj-cs"/>
              </a:rPr>
              <a:t> </a:t>
            </a:r>
            <a:r>
              <a:rPr lang="en-US" sz="1800" b="1" i="0" kern="1200" cap="all" baseline="0" dirty="0" err="1">
                <a:solidFill>
                  <a:schemeClr val="bg1"/>
                </a:solidFill>
                <a:latin typeface="+mj-lt"/>
                <a:ea typeface="+mj-ea"/>
                <a:cs typeface="+mj-cs"/>
              </a:rPr>
              <a:t>M</a:t>
            </a:r>
            <a:r>
              <a:rPr lang="en-US" sz="1800" b="1" i="0" kern="1200" cap="all" baseline="0" dirty="0" err="1">
                <a:solidFill>
                  <a:schemeClr val="bg1"/>
                </a:solidFill>
                <a:effectLst/>
                <a:latin typeface="+mj-lt"/>
                <a:ea typeface="+mj-ea"/>
                <a:cs typeface="+mj-cs"/>
              </a:rPr>
              <a:t>einung</a:t>
            </a:r>
            <a:r>
              <a:rPr lang="en-US" sz="1800" b="1" i="0" kern="1200" cap="all" baseline="0" dirty="0">
                <a:solidFill>
                  <a:schemeClr val="bg1"/>
                </a:solidFill>
                <a:effectLst/>
                <a:latin typeface="+mj-lt"/>
                <a:ea typeface="+mj-ea"/>
                <a:cs typeface="+mj-cs"/>
              </a:rPr>
              <a:t> </a:t>
            </a:r>
            <a:r>
              <a:rPr lang="en-US" sz="1800" b="1" i="0" kern="1200" cap="all" baseline="0" dirty="0" err="1">
                <a:solidFill>
                  <a:schemeClr val="bg1"/>
                </a:solidFill>
                <a:effectLst/>
                <a:latin typeface="+mj-lt"/>
                <a:ea typeface="+mj-ea"/>
                <a:cs typeface="+mj-cs"/>
              </a:rPr>
              <a:t>sagen</a:t>
            </a:r>
            <a:r>
              <a:rPr lang="en-US" sz="1800" b="1" i="0" kern="1200" cap="all" baseline="0" dirty="0">
                <a:solidFill>
                  <a:schemeClr val="bg1"/>
                </a:solidFill>
                <a:effectLst/>
                <a:latin typeface="+mj-lt"/>
                <a:ea typeface="+mj-ea"/>
                <a:cs typeface="+mj-cs"/>
              </a:rPr>
              <a:t>, </a:t>
            </a: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Menschen, </a:t>
            </a: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die </a:t>
            </a:r>
            <a:r>
              <a:rPr lang="en-US" sz="1800" b="1" i="0" kern="1200" cap="all" baseline="0" dirty="0" err="1">
                <a:solidFill>
                  <a:schemeClr val="bg1"/>
                </a:solidFill>
                <a:effectLst/>
                <a:latin typeface="+mj-lt"/>
                <a:ea typeface="+mj-ea"/>
                <a:cs typeface="+mj-cs"/>
              </a:rPr>
              <a:t>zuhören</a:t>
            </a:r>
            <a:r>
              <a:rPr lang="en-US" sz="1800" b="1" i="0" kern="1200" cap="all" baseline="0" dirty="0">
                <a:solidFill>
                  <a:schemeClr val="bg1"/>
                </a:solidFill>
                <a:effectLst/>
                <a:latin typeface="+mj-lt"/>
                <a:ea typeface="+mj-ea"/>
                <a:cs typeface="+mj-cs"/>
              </a:rPr>
              <a:t> und </a:t>
            </a:r>
            <a:r>
              <a:rPr lang="en-US" sz="1800" b="1" i="0" kern="1200" cap="all" baseline="0" dirty="0" err="1">
                <a:solidFill>
                  <a:schemeClr val="bg1"/>
                </a:solidFill>
                <a:effectLst/>
                <a:latin typeface="+mj-lt"/>
                <a:ea typeface="+mj-ea"/>
                <a:cs typeface="+mj-cs"/>
              </a:rPr>
              <a:t>reden</a:t>
            </a:r>
            <a:r>
              <a:rPr lang="en-US" sz="1800" b="1" i="0" kern="1200" cap="all" baseline="0" dirty="0">
                <a:solidFill>
                  <a:schemeClr val="bg1"/>
                </a:solidFill>
                <a:effectLst/>
                <a:latin typeface="+mj-lt"/>
                <a:ea typeface="+mj-ea"/>
                <a:cs typeface="+mj-cs"/>
              </a:rPr>
              <a:t> </a:t>
            </a:r>
            <a:r>
              <a:rPr lang="en-US" sz="1800" b="1" i="0" kern="1200" cap="all" baseline="0" dirty="0" err="1">
                <a:solidFill>
                  <a:schemeClr val="bg1"/>
                </a:solidFill>
                <a:effectLst/>
                <a:latin typeface="+mj-lt"/>
                <a:ea typeface="+mj-ea"/>
                <a:cs typeface="+mj-cs"/>
              </a:rPr>
              <a:t>können</a:t>
            </a:r>
            <a:r>
              <a:rPr lang="en-US" sz="1800" b="1" i="0" kern="1200" cap="all" baseline="0" dirty="0">
                <a:solidFill>
                  <a:schemeClr val="bg1"/>
                </a:solidFill>
                <a:effectLst/>
                <a:latin typeface="+mj-lt"/>
                <a:ea typeface="+mj-ea"/>
                <a:cs typeface="+mj-cs"/>
              </a:rPr>
              <a:t>, </a:t>
            </a: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Menschen, </a:t>
            </a: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die fair und </a:t>
            </a:r>
            <a:r>
              <a:rPr lang="en-US" sz="1800" b="1" i="0" kern="1200" cap="all" baseline="0" dirty="0" err="1">
                <a:solidFill>
                  <a:schemeClr val="bg1"/>
                </a:solidFill>
                <a:effectLst/>
                <a:latin typeface="+mj-lt"/>
                <a:ea typeface="+mj-ea"/>
                <a:cs typeface="+mj-cs"/>
              </a:rPr>
              <a:t>sachlich</a:t>
            </a:r>
            <a:r>
              <a:rPr lang="en-US" sz="1800" b="1" i="0" kern="1200" cap="all" baseline="0" dirty="0">
                <a:solidFill>
                  <a:schemeClr val="bg1"/>
                </a:solidFill>
                <a:effectLst/>
                <a:latin typeface="+mj-lt"/>
                <a:ea typeface="+mj-ea"/>
                <a:cs typeface="+mj-cs"/>
              </a:rPr>
              <a:t> </a:t>
            </a:r>
            <a:r>
              <a:rPr lang="en-US" sz="1800" b="1" i="0" kern="1200" cap="all" baseline="0" dirty="0" err="1">
                <a:solidFill>
                  <a:schemeClr val="bg1"/>
                </a:solidFill>
                <a:effectLst/>
                <a:latin typeface="+mj-lt"/>
                <a:ea typeface="+mj-ea"/>
                <a:cs typeface="+mj-cs"/>
              </a:rPr>
              <a:t>streiten</a:t>
            </a:r>
            <a:r>
              <a:rPr lang="en-US" sz="1800" b="1" i="0" kern="1200" cap="all" baseline="0" dirty="0">
                <a:solidFill>
                  <a:schemeClr val="bg1"/>
                </a:solidFill>
                <a:effectLst/>
                <a:latin typeface="+mj-lt"/>
                <a:ea typeface="+mj-ea"/>
                <a:cs typeface="+mj-cs"/>
              </a:rPr>
              <a:t>.</a:t>
            </a: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r>
              <a:rPr lang="en-US" sz="1800" b="1" i="0" kern="1200" cap="all" baseline="0" dirty="0">
                <a:solidFill>
                  <a:schemeClr val="bg1"/>
                </a:solidFill>
                <a:effectLst/>
                <a:latin typeface="+mj-lt"/>
                <a:ea typeface="+mj-ea"/>
                <a:cs typeface="+mj-cs"/>
              </a:rPr>
              <a:t>All das </a:t>
            </a:r>
            <a:r>
              <a:rPr lang="en-US" sz="1800" b="1" i="0" kern="1200" cap="all" baseline="0" dirty="0" err="1">
                <a:solidFill>
                  <a:schemeClr val="bg1"/>
                </a:solidFill>
                <a:effectLst/>
                <a:latin typeface="+mj-lt"/>
                <a:ea typeface="+mj-ea"/>
                <a:cs typeface="+mj-cs"/>
              </a:rPr>
              <a:t>übt</a:t>
            </a:r>
            <a:r>
              <a:rPr lang="en-US" sz="1800" b="1" i="0" kern="1200" cap="all" baseline="0" dirty="0">
                <a:solidFill>
                  <a:schemeClr val="bg1"/>
                </a:solidFill>
                <a:effectLst/>
                <a:latin typeface="+mj-lt"/>
                <a:ea typeface="+mj-ea"/>
                <a:cs typeface="+mj-cs"/>
              </a:rPr>
              <a:t> man </a:t>
            </a:r>
            <a:r>
              <a:rPr lang="en-US" sz="1800" b="1" i="0" kern="1200" cap="all" baseline="0" dirty="0" err="1">
                <a:solidFill>
                  <a:schemeClr val="bg1"/>
                </a:solidFill>
                <a:effectLst/>
                <a:latin typeface="+mj-lt"/>
                <a:ea typeface="+mj-ea"/>
                <a:cs typeface="+mj-cs"/>
              </a:rPr>
              <a:t>beim</a:t>
            </a:r>
            <a:r>
              <a:rPr lang="en-US" sz="1800" b="1" i="0" kern="1200" cap="all" baseline="0" dirty="0">
                <a:solidFill>
                  <a:schemeClr val="bg1"/>
                </a:solidFill>
                <a:effectLst/>
                <a:latin typeface="+mj-lt"/>
                <a:ea typeface="+mj-ea"/>
                <a:cs typeface="+mj-cs"/>
              </a:rPr>
              <a:t> </a:t>
            </a:r>
            <a:r>
              <a:rPr lang="en-US" sz="1800" b="1" i="0" kern="1200" cap="all" baseline="0" dirty="0" err="1">
                <a:solidFill>
                  <a:schemeClr val="bg1"/>
                </a:solidFill>
                <a:latin typeface="+mj-lt"/>
                <a:ea typeface="+mj-ea"/>
                <a:cs typeface="+mj-cs"/>
              </a:rPr>
              <a:t>D</a:t>
            </a:r>
            <a:r>
              <a:rPr lang="en-US" sz="1800" b="1" i="0" kern="1200" cap="all" baseline="0" dirty="0" err="1">
                <a:solidFill>
                  <a:schemeClr val="bg1"/>
                </a:solidFill>
                <a:effectLst/>
                <a:latin typeface="+mj-lt"/>
                <a:ea typeface="+mj-ea"/>
                <a:cs typeface="+mj-cs"/>
              </a:rPr>
              <a:t>ebattieren</a:t>
            </a:r>
            <a:r>
              <a:rPr lang="en-US" sz="1800" b="1" i="0" kern="1200" cap="all" baseline="0" dirty="0">
                <a:solidFill>
                  <a:schemeClr val="bg1"/>
                </a:solidFill>
                <a:effectLst/>
                <a:latin typeface="+mj-lt"/>
                <a:ea typeface="+mj-ea"/>
                <a:cs typeface="+mj-cs"/>
              </a:rPr>
              <a:t>.</a:t>
            </a: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br>
              <a:rPr lang="en-US" sz="1800" b="1" i="0" kern="1200" cap="all" baseline="0" dirty="0">
                <a:solidFill>
                  <a:schemeClr val="bg1"/>
                </a:solidFill>
                <a:effectLst/>
                <a:latin typeface="+mj-lt"/>
                <a:ea typeface="+mj-ea"/>
                <a:cs typeface="+mj-cs"/>
              </a:rPr>
            </a:br>
            <a:endParaRPr lang="en-US" sz="1800" b="1" i="0" kern="1200" cap="all" baseline="0" dirty="0">
              <a:solidFill>
                <a:schemeClr val="bg1"/>
              </a:solidFill>
              <a:latin typeface="+mj-lt"/>
              <a:ea typeface="+mj-ea"/>
              <a:cs typeface="+mj-cs"/>
            </a:endParaRPr>
          </a:p>
        </p:txBody>
      </p:sp>
      <p:pic>
        <p:nvPicPr>
          <p:cNvPr id="37" name="Picture 36" descr="Eine leuchtende Glühbirne in einem Meer unbeleuchteter Glühbirnen">
            <a:extLst>
              <a:ext uri="{FF2B5EF4-FFF2-40B4-BE49-F238E27FC236}">
                <a16:creationId xmlns:a16="http://schemas.microsoft.com/office/drawing/2014/main" id="{14D3F2DD-D2C5-A223-4A2B-CE2E28D49D28}"/>
              </a:ext>
            </a:extLst>
          </p:cNvPr>
          <p:cNvPicPr>
            <a:picLocks noChangeAspect="1"/>
          </p:cNvPicPr>
          <p:nvPr/>
        </p:nvPicPr>
        <p:blipFill rotWithShape="1">
          <a:blip r:embed="rId2">
            <a:duotone>
              <a:schemeClr val="accent2">
                <a:shade val="45000"/>
                <a:satMod val="135000"/>
              </a:schemeClr>
              <a:prstClr val="white"/>
            </a:duotone>
            <a:alphaModFix amt="51000"/>
          </a:blip>
          <a:srcRect l="18294" r="8051"/>
          <a:stretch/>
        </p:blipFill>
        <p:spPr>
          <a:xfrm>
            <a:off x="5457027" y="10"/>
            <a:ext cx="6734973" cy="6857990"/>
          </a:xfrm>
          <a:prstGeom prst="rect">
            <a:avLst/>
          </a:prstGeom>
        </p:spPr>
      </p:pic>
      <p:sp>
        <p:nvSpPr>
          <p:cNvPr id="68"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57736" y="815001"/>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69" name="Graphic 15">
            <a:extLst>
              <a:ext uri="{FF2B5EF4-FFF2-40B4-BE49-F238E27FC236}">
                <a16:creationId xmlns:a16="http://schemas.microsoft.com/office/drawing/2014/main" id="{8550FED7-7C32-42BB-98DB-30272A633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16516" y="104429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cxnSp>
        <p:nvCxnSpPr>
          <p:cNvPr id="70" name="Straight Connector 6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274341"/>
            <a:ext cx="11353800"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02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GradientVTI">
  <a:themeElements>
    <a:clrScheme name="Vanilla">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 MPG Vorlage</Template>
  <TotalTime>0</TotalTime>
  <Words>157</Words>
  <Application>Microsoft Office PowerPoint</Application>
  <PresentationFormat>Breitbild</PresentationFormat>
  <Paragraphs>10</Paragraphs>
  <Slides>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vt:i4>
      </vt:variant>
    </vt:vector>
  </HeadingPairs>
  <TitlesOfParts>
    <vt:vector size="7" baseType="lpstr">
      <vt:lpstr>Arial</vt:lpstr>
      <vt:lpstr>Calibri</vt:lpstr>
      <vt:lpstr>Gill Sans Nova</vt:lpstr>
      <vt:lpstr>GradientVTI</vt:lpstr>
      <vt:lpstr>Jugend debattiert</vt:lpstr>
      <vt:lpstr>Wenn ihr Interesse daran habt, </vt:lpstr>
      <vt:lpstr>                   DEMOKRATIE braucht   Menschen,  die kritische Fragen stellen,   Menschen,  die aufstehen,   Menschen,  die ihre Meinung sagen,   Menschen,  die zuhören und reden können,   Menschen,  die fair und sachlich streiten.  All das übt man beim Debattieren.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Kehl</dc:creator>
  <cp:lastModifiedBy>Martha Kehl</cp:lastModifiedBy>
  <cp:revision>141</cp:revision>
  <cp:lastPrinted>2019-01-31T13:59:19Z</cp:lastPrinted>
  <dcterms:created xsi:type="dcterms:W3CDTF">2017-10-02T09:11:47Z</dcterms:created>
  <dcterms:modified xsi:type="dcterms:W3CDTF">2024-04-26T12:14:39Z</dcterms:modified>
</cp:coreProperties>
</file>