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74" r:id="rId6"/>
    <p:sldId id="261" r:id="rId7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7635"/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7" autoAdjust="0"/>
    <p:restoredTop sz="76403" autoAdjust="0"/>
  </p:normalViewPr>
  <p:slideViewPr>
    <p:cSldViewPr snapToGrid="0" snapToObjects="1">
      <p:cViewPr varScale="1">
        <p:scale>
          <a:sx n="87" d="100"/>
          <a:sy n="87" d="100"/>
        </p:scale>
        <p:origin x="28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46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Begrüßung: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Ziel der Veranstaltung: Informationen über das WP Angebot im nächsten Schuljahr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im Mittelpunkt steht das Erlernen von Kompetenzen und Methoden des wissenschaftlichen Arbeitens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Wahlpflichtunterricht dient der Vorbereitung auf die Oberstufe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Wahl</a:t>
            </a:r>
            <a:r>
              <a:rPr lang="de-DE" b="1" u="sng" dirty="0"/>
              <a:t>pflicht</a:t>
            </a:r>
            <a:r>
              <a:rPr lang="de-DE" dirty="0"/>
              <a:t>unterricht: Stunden sind verpflichtend, aber Fach kann gewählt werden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Ein Wochentag 7./8.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verpflichtende Wahl eines Faches für das ganze Schuljahr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die meisten Fächer haben zwei Stunden pro Woche, Ausnahme: Informatik und Latein (mehr dazu gleich)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eine Klassenarbeit pro Halbjahr, Zeugnisnote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Heute gibt es eine Entscheidungshilfe: FL der jetzigen Kurse stellen euch die Inhalte und Anforderungen vor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91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Achtung: Informatik und Latein laufen in der Regel in Klasse 10 weiter (keine neue WP Wahl in Kl. 10), das ist allerdings kein Zwang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bei Informatik berücksichtigen: kann nur bei durchgängigem Besuch als Prüfungsfach in der Oberstufe gewählt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46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Formulare: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Auf dem Wahlformular entscheidet ihr euch für das eine Wahlpflichtfach, indem ihr in der ersten Spalte den Erstwunsch ankreuzt.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Ihr wählt aber auch in der rechten Spalte einen Zweitwunsch aus.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In einen der beiden Wahlpflichtfächer teile ich euch dann ein.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Überlegt euch eure Wahl gut, denn es gibt </a:t>
            </a:r>
            <a:r>
              <a:rPr lang="de-DE" b="1" u="sng" dirty="0"/>
              <a:t>keine</a:t>
            </a:r>
            <a:r>
              <a:rPr lang="de-DE" dirty="0"/>
              <a:t> Möglichkeiten zum Tausch mehr nach den Sommerferien, denn die Kurse sind mit Beginn des neuen Schuljahres fertig eingerichtet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Wahlzettel bekommt ihr nach den Ferien ausgeteilt und habt dann Zeit bis zum 01.03.2024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22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Jetzt stellen euch die Lehrer die Wahlpflichtkurse vor.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E8C94-3DC3-3C46-9BD6-2711071C507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10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000" dirty="0"/>
              <a:t>Wahlpflichtunterricht Klasse 10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SJ 2024/2025</a:t>
            </a:r>
          </a:p>
        </p:txBody>
      </p:sp>
    </p:spTree>
    <p:extLst>
      <p:ext uri="{BB962C8B-B14F-4D97-AF65-F5344CB8AC3E}">
        <p14:creationId xmlns:p14="http://schemas.microsoft.com/office/powerpoint/2010/main" val="133989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Wahl</a:t>
            </a:r>
            <a:r>
              <a:rPr lang="de-DE" sz="4500" u="sng" dirty="0"/>
              <a:t>pflicht</a:t>
            </a:r>
            <a:r>
              <a:rPr lang="de-DE" sz="4500" dirty="0"/>
              <a:t>unterricht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38200" y="1783830"/>
            <a:ext cx="10771682" cy="4462627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im Mittelpunkt steht das Erlernen von Kompetenzen und Methoden des wissenschaftlichen Arbeitens </a:t>
            </a:r>
          </a:p>
          <a:p>
            <a:r>
              <a:rPr lang="de-DE" dirty="0"/>
              <a:t>Wahlpflichtunterricht dient der Vorbereitung auf die Oberstufe</a:t>
            </a:r>
          </a:p>
          <a:p>
            <a:r>
              <a:rPr lang="de-DE" dirty="0"/>
              <a:t>alle Schüler*innen der 9. Klasse wählen </a:t>
            </a:r>
            <a:r>
              <a:rPr lang="de-DE" b="1" dirty="0"/>
              <a:t>einen</a:t>
            </a:r>
            <a:r>
              <a:rPr lang="de-DE" dirty="0"/>
              <a:t> Wahlpflichtkurs </a:t>
            </a:r>
            <a:r>
              <a:rPr lang="de-DE" b="1" dirty="0"/>
              <a:t>pro Halbjahr </a:t>
            </a:r>
            <a:r>
              <a:rPr lang="de-DE" dirty="0"/>
              <a:t>für Klasse 10</a:t>
            </a:r>
          </a:p>
          <a:p>
            <a:r>
              <a:rPr lang="de-DE" dirty="0"/>
              <a:t>verpflichtende Teilnahme</a:t>
            </a:r>
          </a:p>
          <a:p>
            <a:pPr lvl="0"/>
            <a:r>
              <a:rPr lang="de-DE" dirty="0"/>
              <a:t>an einem Wochentag 7./8. Stunde (Ausnahme: Informatik 3 Stunden; Orchester 1 Stunde Instrumentalunterricht und 2 Stunden Ensembleunterricht )</a:t>
            </a:r>
          </a:p>
          <a:p>
            <a:pPr lvl="0"/>
            <a:r>
              <a:rPr lang="de-DE" dirty="0"/>
              <a:t>eine Klassenarbeit pro Halbjahr, Zeugnisnote</a:t>
            </a:r>
          </a:p>
        </p:txBody>
      </p:sp>
    </p:spTree>
    <p:extLst>
      <p:ext uri="{BB962C8B-B14F-4D97-AF65-F5344CB8AC3E}">
        <p14:creationId xmlns:p14="http://schemas.microsoft.com/office/powerpoint/2010/main" val="117843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95349"/>
            <a:ext cx="11197682" cy="781051"/>
          </a:xfrm>
        </p:spPr>
        <p:txBody>
          <a:bodyPr/>
          <a:lstStyle/>
          <a:p>
            <a:r>
              <a:rPr lang="de-DE" dirty="0"/>
              <a:t>WP Informatik und WP Orchester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de-DE" dirty="0"/>
              <a:t>Wahl aus Klasse 9 wird fortgesetzt, keine Neuwahl von Kursen für Klasse 10</a:t>
            </a:r>
          </a:p>
          <a:p>
            <a:pPr lvl="0"/>
            <a:r>
              <a:rPr lang="de-DE" dirty="0"/>
              <a:t>auf Wahlformular ankreuzen: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Informatik: als Prüfungsfach in der Oberstufe nur möglich nach durchgängigem Besuch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58F352-0F63-4529-B0C0-BC8F46197DD0}"/>
              </a:ext>
            </a:extLst>
          </p:cNvPr>
          <p:cNvSpPr/>
          <p:nvPr/>
        </p:nvSpPr>
        <p:spPr>
          <a:xfrm>
            <a:off x="1963216" y="4075322"/>
            <a:ext cx="9484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Ο Ich besuche den Informatikkurs auch in Klasse 10.</a:t>
            </a:r>
          </a:p>
          <a:p>
            <a:pPr hangingPunct="0"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Ο Ich besuche den Orchesterkurs auch in Klasse 10.</a:t>
            </a:r>
          </a:p>
        </p:txBody>
      </p:sp>
    </p:spTree>
    <p:extLst>
      <p:ext uri="{BB962C8B-B14F-4D97-AF65-F5344CB8AC3E}">
        <p14:creationId xmlns:p14="http://schemas.microsoft.com/office/powerpoint/2010/main" val="381259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81000"/>
            <a:ext cx="10527407" cy="781051"/>
          </a:xfrm>
        </p:spPr>
        <p:txBody>
          <a:bodyPr/>
          <a:lstStyle/>
          <a:p>
            <a:r>
              <a:rPr lang="de-DE" sz="4800" dirty="0"/>
              <a:t>Formular zur Wahl des Faches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814" r="-748" b="10622"/>
          <a:stretch/>
        </p:blipFill>
        <p:spPr bwMode="auto">
          <a:xfrm>
            <a:off x="1991200" y="2079383"/>
            <a:ext cx="7459648" cy="407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BCDF53-6D36-4BED-A000-3FF69C0E6E19}"/>
              </a:ext>
            </a:extLst>
          </p:cNvPr>
          <p:cNvSpPr/>
          <p:nvPr/>
        </p:nvSpPr>
        <p:spPr>
          <a:xfrm>
            <a:off x="1944547" y="1039597"/>
            <a:ext cx="94847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Ο Ich besuche den Informatikkurs auch in Klasse 10.</a:t>
            </a:r>
          </a:p>
          <a:p>
            <a:pPr hangingPunct="0"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Ο Ich besuche den Orchesterkurs auch in Klasse 10.</a:t>
            </a:r>
          </a:p>
          <a:p>
            <a:pPr hangingPunct="0">
              <a:spcAft>
                <a:spcPts val="0"/>
              </a:spcAft>
            </a:pPr>
            <a:endParaRPr lang="de-DE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de-DE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Folgendes nur für Schüler*innen, die NICHT Informatik oder Orchester in Klasse 10 belegen!</a:t>
            </a:r>
          </a:p>
        </p:txBody>
      </p:sp>
    </p:spTree>
    <p:extLst>
      <p:ext uri="{BB962C8B-B14F-4D97-AF65-F5344CB8AC3E}">
        <p14:creationId xmlns:p14="http://schemas.microsoft.com/office/powerpoint/2010/main" val="100088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65C21-EB75-4FD0-9FC2-4A47DEE7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337CC1-66C3-4A0E-B244-17F7D455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5524F9-FFB6-4CD2-93D8-7E4690023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8DE6F9-E7FA-45A6-9301-7AB93ECFF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957560" cy="4322841"/>
          </a:xfrm>
        </p:spPr>
        <p:txBody>
          <a:bodyPr vert="horz" lIns="91438" tIns="45719" rIns="91438" bIns="45719" rtlCol="0" anchor="t">
            <a:normAutofit/>
          </a:bodyPr>
          <a:lstStyle/>
          <a:p>
            <a:pPr marL="364490" indent="-364490"/>
            <a:r>
              <a:rPr lang="de-DE" dirty="0">
                <a:cs typeface="Calibri Light"/>
              </a:rPr>
              <a:t>Abgabe bei Frau Kehl bis </a:t>
            </a:r>
            <a:r>
              <a:rPr lang="de-DE" b="1" dirty="0">
                <a:cs typeface="Calibri Light"/>
              </a:rPr>
              <a:t>Freitag, 01.03.2024 </a:t>
            </a:r>
            <a:r>
              <a:rPr lang="de-DE" dirty="0">
                <a:cs typeface="Calibri Light"/>
              </a:rPr>
              <a:t>über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die</a:t>
            </a:r>
            <a:r>
              <a:rPr lang="de-DE" b="1" dirty="0">
                <a:cs typeface="Calibri Light"/>
              </a:rPr>
              <a:t> </a:t>
            </a:r>
            <a:r>
              <a:rPr lang="de-DE" dirty="0">
                <a:cs typeface="Calibri Light"/>
              </a:rPr>
              <a:t>Klassenleitung</a:t>
            </a:r>
          </a:p>
          <a:p>
            <a:pPr marL="364490" indent="-364490"/>
            <a:r>
              <a:rPr lang="de-DE" dirty="0">
                <a:cs typeface="Calibri Light"/>
              </a:rPr>
              <a:t>Unterschrift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der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Schüler*innen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und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Eltern</a:t>
            </a:r>
            <a:r>
              <a:rPr lang="de-DE" b="1" dirty="0">
                <a:cs typeface="Calibri Light"/>
              </a:rPr>
              <a:t> </a:t>
            </a:r>
          </a:p>
          <a:p>
            <a:pPr marL="364490" indent="-364490"/>
            <a:r>
              <a:rPr lang="de-DE" dirty="0">
                <a:cs typeface="Calibri Light"/>
              </a:rPr>
              <a:t>Wahl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der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WP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Fächer</a:t>
            </a:r>
            <a:r>
              <a:rPr lang="de-DE" b="1" dirty="0">
                <a:cs typeface="Calibri Light"/>
              </a:rPr>
              <a:t> </a:t>
            </a:r>
            <a:r>
              <a:rPr lang="de-DE" dirty="0">
                <a:cs typeface="Calibri Light"/>
              </a:rPr>
              <a:t>verbindlich (keine </a:t>
            </a:r>
            <a:r>
              <a:rPr lang="de-DE" dirty="0" err="1">
                <a:cs typeface="Calibri Light"/>
              </a:rPr>
              <a:t>Umwahlen</a:t>
            </a:r>
            <a:r>
              <a:rPr lang="de-DE" dirty="0">
                <a:cs typeface="Calibri Light"/>
              </a:rPr>
              <a:t> möglich)</a:t>
            </a:r>
          </a:p>
        </p:txBody>
      </p:sp>
    </p:spTree>
    <p:extLst>
      <p:ext uri="{BB962C8B-B14F-4D97-AF65-F5344CB8AC3E}">
        <p14:creationId xmlns:p14="http://schemas.microsoft.com/office/powerpoint/2010/main" val="181855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81001"/>
            <a:ext cx="10991045" cy="1295399"/>
          </a:xfrm>
        </p:spPr>
        <p:txBody>
          <a:bodyPr/>
          <a:lstStyle/>
          <a:p>
            <a:r>
              <a:rPr lang="de-DE" sz="5400" dirty="0"/>
              <a:t>Vorstellung der Wahlpflichtkurse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7E2-C175-F14F-9FC0-BBD3EB263FC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38200" y="1320800"/>
            <a:ext cx="10281920" cy="4925657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Mathematik</a:t>
            </a:r>
          </a:p>
          <a:p>
            <a:r>
              <a:rPr lang="de-DE" dirty="0"/>
              <a:t>Physik</a:t>
            </a:r>
          </a:p>
          <a:p>
            <a:r>
              <a:rPr lang="de-DE" dirty="0"/>
              <a:t>Biologie</a:t>
            </a:r>
          </a:p>
          <a:p>
            <a:r>
              <a:rPr lang="de-DE" dirty="0"/>
              <a:t>Chemie</a:t>
            </a:r>
          </a:p>
          <a:p>
            <a:r>
              <a:rPr lang="de-DE" dirty="0"/>
              <a:t>Deutsch</a:t>
            </a:r>
          </a:p>
          <a:p>
            <a:r>
              <a:rPr lang="de-DE" dirty="0"/>
              <a:t>Geographie </a:t>
            </a:r>
          </a:p>
          <a:p>
            <a:r>
              <a:rPr lang="de-DE" dirty="0"/>
              <a:t>Geschichte</a:t>
            </a:r>
          </a:p>
          <a:p>
            <a:r>
              <a:rPr lang="de-DE" dirty="0"/>
              <a:t>Politische Weltkunde</a:t>
            </a:r>
          </a:p>
          <a:p>
            <a:r>
              <a:rPr lang="de-DE" dirty="0"/>
              <a:t>Informatik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2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466</Words>
  <Application>Microsoft Office PowerPoint</Application>
  <PresentationFormat>Breitbild</PresentationFormat>
  <Paragraphs>63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Times New Roman</vt:lpstr>
      <vt:lpstr>Office-Design</vt:lpstr>
      <vt:lpstr>Wahlpflichtunterricht Klasse 10</vt:lpstr>
      <vt:lpstr>Wahlpflichtunterricht</vt:lpstr>
      <vt:lpstr>WP Informatik und WP Orchester </vt:lpstr>
      <vt:lpstr>Formular zur Wahl des Faches</vt:lpstr>
      <vt:lpstr>PowerPoint-Präsentation</vt:lpstr>
      <vt:lpstr>Vorstellung der Wahlpflichtkurse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138</cp:revision>
  <cp:lastPrinted>2019-01-31T13:59:19Z</cp:lastPrinted>
  <dcterms:created xsi:type="dcterms:W3CDTF">2017-10-02T09:11:47Z</dcterms:created>
  <dcterms:modified xsi:type="dcterms:W3CDTF">2024-04-26T12:17:49Z</dcterms:modified>
</cp:coreProperties>
</file>