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notesMasterIdLst>
    <p:notesMasterId r:id="rId5"/>
  </p:notesMasterIdLst>
  <p:handoutMasterIdLst>
    <p:handoutMasterId r:id="rId6"/>
  </p:handoutMasterIdLst>
  <p:sldIdLst>
    <p:sldId id="315" r:id="rId2"/>
    <p:sldId id="316" r:id="rId3"/>
    <p:sldId id="317" r:id="rId4"/>
  </p:sldIdLst>
  <p:sldSz cx="12192000" cy="6858000"/>
  <p:notesSz cx="6735763" cy="9866313"/>
  <p:defaultTextStyle>
    <a:defPPr>
      <a:defRPr lang="de-DE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EE7"/>
    <a:srgbClr val="3F3F3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7" autoAdjust="0"/>
    <p:restoredTop sz="94690"/>
  </p:normalViewPr>
  <p:slideViewPr>
    <p:cSldViewPr snapToGrid="0" snapToObjects="1">
      <p:cViewPr varScale="1">
        <p:scale>
          <a:sx n="114" d="100"/>
          <a:sy n="114" d="100"/>
        </p:scale>
        <p:origin x="19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300" d="100"/>
          <a:sy n="300" d="100"/>
        </p:scale>
        <p:origin x="269" y="6499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48E2-1D9C-4B82-B634-F5ADD89D802E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043FD-EA08-464D-8FF6-88F71D5FD0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91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CB1B-28B3-FB4E-A150-02C88008A711}" type="datetimeFigureOut">
              <a:rPr lang="de-DE" smtClean="0"/>
              <a:pPr/>
              <a:t>26.04.2024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E8C94-3DC3-3C46-9BD6-2711071C507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781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0D5F63-62F8-1CED-47D5-8C81601AB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734347-82FC-FB96-F5BE-E04CE7759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C972B3-BEDB-C962-48F1-F54A0663B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0421DC-ED81-279E-2933-CBDD0F2D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58B242-BD07-57D0-6AAC-AF8029F4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820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3ECDE-C789-3CA8-57F7-CEBDC8E6A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84A145-BFA3-F6E3-1B5E-2791CF08D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8F778-6125-0075-F37E-7465E33E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7E3357-8530-9801-5483-D17C519E0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99367F-58FE-E92C-C93C-B7448523B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44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A5ED918-F3A7-231A-8468-54959DB5A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303E21-2F39-94CD-E605-253A11332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21C365-C56A-312A-F1ED-955A6AB9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18864C-DC76-CEC7-F8AD-CD670F6F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42F478-F2CF-52A4-661E-6F1F5FE23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48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780F1-8A0E-7EB4-BD36-5A0B041C2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5D6794-F0E3-2CD5-234C-F98AD5C0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7ECA35-B025-913F-C537-23A19A14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1376E-A7DD-6F24-5DC4-82117BF8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CA4ABB-02F6-9835-9681-7D6C7305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9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2C1B0-00EA-1B4B-B20F-AF0E17A4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83E5F8-4A77-9E37-6403-DC0221A69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992722-2638-005D-D820-E5E3D65C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4646F6-B67D-E7D4-67B7-D272E777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7D0F09-F245-37C6-901F-DA04717F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77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704CA-486C-2804-2412-8E3BC20E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9B3225-F1D5-8149-F8F7-75C5767FC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04C66F-672E-487F-CD5D-163D200A5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EDC44A-A7CB-E159-399F-F6E1DBFDE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516E55-886C-E96A-2FF4-03590F90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4B96F0-E52E-9EF5-5173-54D417B5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429DD-FDA9-6226-0B89-47626792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F416A9-8672-1407-A063-B5EFC5AC2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00DBEC-652F-E53E-876B-D59F4B031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4A6C55C-06EE-F745-162C-710C4D0F2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35A4E8A-CC16-4903-154A-B6F044005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CD3B1D2-F534-4C02-890A-149AF6E3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A94F0A2-EF59-741A-0918-5E22D6FF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4019BB0-B8E9-8F66-837F-4BCD19EA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790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CB292-4314-E70A-0CBC-29E1DE787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FCD788-17B4-3688-6343-9C72D236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95D6538-FC4A-DCFB-88C8-9E6A9F45A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ACF767-BAAB-E66E-72A3-87B6DE43C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06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5F3748-5EBB-5A3F-8E71-27C14C26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93FF09-FE48-8D3E-8B4D-9F4B4F783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3E7890-CC48-F575-FE46-2493E751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3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9329C-0AFE-867B-308C-519C0020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7D75E1-734A-8C2B-70F6-67D04E68D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297EF2-E1C0-B50C-A793-F709ECC09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BF6217-4983-981F-2ED1-2952CF41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57925E-5ECE-11EF-2F69-FEAAA8CD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B3CFD-DD6D-86CC-5468-05D53D723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09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C7F7F-AE5E-310E-B78F-4FB98D51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C87EAE-6F0A-C306-FE86-2810AB50E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54B18A-61BE-80FF-C0F5-B0FBC5B7C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9C0A17-A726-B80E-7B67-7D3087DAE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79340F-C448-58DB-3AC8-B9CCDDFA1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575236-37B9-B6D0-E753-7389B819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87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BC7853-E5DE-B868-634E-6DBC285FB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022BA8-8699-CE55-77AC-EB0C36311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ED5E22-0A15-A715-AFD5-176529DBD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4020B-5B0D-415F-8335-B19FF45766B5}" type="datetimeFigureOut">
              <a:rPr lang="de-DE" smtClean="0"/>
              <a:t>26.04.2024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849730-CCA4-177C-D7E5-8200A8CB2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F0D775-2CF2-EB9E-1C8F-1109023CB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6FB9C-C013-40E6-9CA9-5DBCDFF474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5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5B0EA7-BA32-7AEF-7307-6E58D796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ffectLst/>
                <a:latin typeface="Arial" panose="020B0604020202020204" pitchFamily="34" charset="0"/>
              </a:rPr>
              <a:t>Wahlpflichtkurs Informatik Klasse 9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317F26-926C-7F6F-783C-ACFFEB37F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635932" cy="4641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effectLst/>
                <a:latin typeface="Arial" panose="020B0604020202020204" pitchFamily="34" charset="0"/>
              </a:rPr>
              <a:t>Inhalte: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Die historische Entwicklung der </a:t>
            </a:r>
            <a:br>
              <a:rPr lang="de-DE" dirty="0">
                <a:effectLst/>
                <a:latin typeface="Arial" panose="020B0604020202020204" pitchFamily="34" charset="0"/>
              </a:rPr>
            </a:br>
            <a:r>
              <a:rPr lang="de-DE" dirty="0">
                <a:effectLst/>
                <a:latin typeface="Arial" panose="020B0604020202020204" pitchFamily="34" charset="0"/>
              </a:rPr>
              <a:t>Rechenhilfen bis zum heutigen</a:t>
            </a:r>
            <a:br>
              <a:rPr lang="de-DE" dirty="0">
                <a:effectLst/>
                <a:latin typeface="Arial" panose="020B0604020202020204" pitchFamily="34" charset="0"/>
              </a:rPr>
            </a:br>
            <a:r>
              <a:rPr lang="de-DE" dirty="0">
                <a:effectLst/>
                <a:latin typeface="Arial" panose="020B0604020202020204" pitchFamily="34" charset="0"/>
              </a:rPr>
              <a:t>Computer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Aufbau eines Computers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Grundlagen der Programmierung</a:t>
            </a:r>
          </a:p>
          <a:p>
            <a:pPr lvl="1"/>
            <a:r>
              <a:rPr lang="de-DE" dirty="0">
                <a:effectLst/>
                <a:latin typeface="Arial" panose="020B0604020202020204" pitchFamily="34" charset="0"/>
              </a:rPr>
              <a:t>Robot Karol</a:t>
            </a:r>
          </a:p>
          <a:p>
            <a:pPr lvl="1"/>
            <a:r>
              <a:rPr lang="de-DE" dirty="0" err="1">
                <a:effectLst/>
                <a:latin typeface="Arial" panose="020B0604020202020204" pitchFamily="34" charset="0"/>
              </a:rPr>
              <a:t>Calliope</a:t>
            </a:r>
            <a:r>
              <a:rPr lang="de-DE" dirty="0">
                <a:effectLst/>
                <a:latin typeface="Arial" panose="020B0604020202020204" pitchFamily="34" charset="0"/>
              </a:rPr>
              <a:t> mini</a:t>
            </a:r>
          </a:p>
          <a:p>
            <a:pPr lvl="1"/>
            <a:r>
              <a:rPr lang="de-DE" dirty="0" err="1">
                <a:latin typeface="Arial" panose="020B0604020202020204" pitchFamily="34" charset="0"/>
              </a:rPr>
              <a:t>eX</a:t>
            </a:r>
            <a:r>
              <a:rPr lang="de-DE" dirty="0" err="1">
                <a:effectLst/>
                <a:latin typeface="Arial" panose="020B0604020202020204" pitchFamily="34" charset="0"/>
              </a:rPr>
              <a:t>periBot</a:t>
            </a:r>
            <a:r>
              <a:rPr lang="de-DE" dirty="0">
                <a:effectLst/>
                <a:latin typeface="Arial" panose="020B0604020202020204" pitchFamily="34" charset="0"/>
              </a:rPr>
              <a:t> - Lernroboter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Anwendungen von Datenbanken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6045D42-4D89-4CE9-548A-15010704D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411" y="1861273"/>
            <a:ext cx="3215960" cy="1567727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2F736626-B8FD-4520-6D44-4376DC193F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0" y="4012882"/>
            <a:ext cx="2019141" cy="2019141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61DFEC07-EE83-F9C4-8586-250AD759B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121" y="4241482"/>
            <a:ext cx="2344265" cy="156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FBB54-F696-7EAF-B91A-C5D57F373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CBF9F-36F9-7BA1-55A8-70E62F37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ffectLst/>
                <a:latin typeface="Arial" panose="020B0604020202020204" pitchFamily="34" charset="0"/>
              </a:rPr>
              <a:t>Ausblick auf </a:t>
            </a:r>
            <a:br>
              <a:rPr lang="de-DE" dirty="0">
                <a:effectLst/>
                <a:latin typeface="Arial" panose="020B0604020202020204" pitchFamily="34" charset="0"/>
              </a:rPr>
            </a:br>
            <a:r>
              <a:rPr lang="de-DE" dirty="0">
                <a:effectLst/>
                <a:latin typeface="Arial" panose="020B0604020202020204" pitchFamily="34" charset="0"/>
              </a:rPr>
              <a:t>Wahlpflichtkurs Informatik Klasse 10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71124E6-827F-A9AE-51D0-FECCEE710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635932" cy="46415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>
                <a:effectLst/>
                <a:latin typeface="Arial" panose="020B0604020202020204" pitchFamily="34" charset="0"/>
              </a:rPr>
              <a:t>Inhalte: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Soziale Netzwerke</a:t>
            </a:r>
          </a:p>
          <a:p>
            <a:pPr lvl="1"/>
            <a:r>
              <a:rPr lang="de-DE" dirty="0">
                <a:latin typeface="Arial" panose="020B0604020202020204" pitchFamily="34" charset="0"/>
              </a:rPr>
              <a:t>Wofür sind soziale </a:t>
            </a:r>
            <a:r>
              <a:rPr lang="de-DE" dirty="0">
                <a:effectLst/>
                <a:latin typeface="Arial" panose="020B0604020202020204" pitchFamily="34" charset="0"/>
              </a:rPr>
              <a:t>Netzwerke</a:t>
            </a:r>
          </a:p>
          <a:p>
            <a:pPr lvl="1"/>
            <a:r>
              <a:rPr lang="de-DE" dirty="0">
                <a:effectLst/>
                <a:latin typeface="Arial" panose="020B0604020202020204" pitchFamily="34" charset="0"/>
              </a:rPr>
              <a:t>Nutzen und Gefahren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Computernetzwerke</a:t>
            </a:r>
          </a:p>
          <a:p>
            <a:pPr lvl="1"/>
            <a:r>
              <a:rPr lang="de-DE" dirty="0">
                <a:latin typeface="Arial" panose="020B0604020202020204" pitchFamily="34" charset="0"/>
              </a:rPr>
              <a:t>Topologien, Arten von Computernetzwerken</a:t>
            </a:r>
          </a:p>
          <a:p>
            <a:pPr lvl="1"/>
            <a:r>
              <a:rPr lang="de-DE" dirty="0">
                <a:latin typeface="Arial" panose="020B0604020202020204" pitchFamily="34" charset="0"/>
              </a:rPr>
              <a:t>Datensicherheit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Internet</a:t>
            </a:r>
          </a:p>
          <a:p>
            <a:pPr lvl="1"/>
            <a:r>
              <a:rPr lang="de-DE" dirty="0">
                <a:latin typeface="Arial" panose="020B0604020202020204" pitchFamily="34" charset="0"/>
              </a:rPr>
              <a:t>Geschichte des Internets</a:t>
            </a:r>
          </a:p>
          <a:p>
            <a:pPr lvl="1"/>
            <a:r>
              <a:rPr lang="de-DE" dirty="0">
                <a:latin typeface="Arial" panose="020B0604020202020204" pitchFamily="34" charset="0"/>
              </a:rPr>
              <a:t>Protokolle, Kommunikation in Netzwerken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Verschlüsselung von Daten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548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DC1EE-E156-3F4B-027D-F39E978357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BECFF-DD81-C032-8012-D0B9BC3F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ffectLst/>
                <a:latin typeface="Arial" panose="020B0604020202020204" pitchFamily="34" charset="0"/>
              </a:rPr>
              <a:t>Besonderheiten WPU Informatik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1E835B-FAFF-C70F-95AE-8334A7CD1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635932" cy="4641532"/>
          </a:xfrm>
        </p:spPr>
        <p:txBody>
          <a:bodyPr>
            <a:normAutofit/>
          </a:bodyPr>
          <a:lstStyle/>
          <a:p>
            <a:r>
              <a:rPr lang="de-DE" dirty="0">
                <a:effectLst/>
                <a:latin typeface="Arial" panose="020B0604020202020204" pitchFamily="34" charset="0"/>
              </a:rPr>
              <a:t>Informatik wird für 2 Jahre gewählt.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Es finden drei Stunden pro Woche statt.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Wer in der 9. und 10. Klasse Informatik belegt, kann in der Oberstufe weitermachen und Informatik als Prüfungsfach wählen.</a:t>
            </a:r>
          </a:p>
          <a:p>
            <a:r>
              <a:rPr lang="de-DE" dirty="0">
                <a:effectLst/>
                <a:latin typeface="Arial" panose="020B0604020202020204" pitchFamily="34" charset="0"/>
              </a:rPr>
              <a:t>Wer erst in der Oberstufe mit Informatik beginnt, kann dies nur als 5. PK wählen.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55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 MPG Vorlage</Template>
  <TotalTime>0</TotalTime>
  <Words>129</Words>
  <Application>Microsoft Office PowerPoint</Application>
  <PresentationFormat>Breitbild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Wahlpflichtkurs Informatik Klasse 9</vt:lpstr>
      <vt:lpstr>Ausblick auf  Wahlpflichtkurs Informatik Klasse 10</vt:lpstr>
      <vt:lpstr>Besonderheiten WPU Informatik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Kehl</dc:creator>
  <cp:lastModifiedBy>Martha Kehl</cp:lastModifiedBy>
  <cp:revision>142</cp:revision>
  <cp:lastPrinted>2019-01-31T13:59:19Z</cp:lastPrinted>
  <dcterms:created xsi:type="dcterms:W3CDTF">2017-10-02T09:11:47Z</dcterms:created>
  <dcterms:modified xsi:type="dcterms:W3CDTF">2024-04-26T12:15:05Z</dcterms:modified>
</cp:coreProperties>
</file>