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9" r:id="rId2"/>
    <p:sldId id="310" r:id="rId3"/>
    <p:sldId id="262" r:id="rId4"/>
    <p:sldId id="263" r:id="rId5"/>
    <p:sldId id="311" r:id="rId6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7635"/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0" autoAdjust="0"/>
    <p:restoredTop sz="76403" autoAdjust="0"/>
  </p:normalViewPr>
  <p:slideViewPr>
    <p:cSldViewPr snapToGrid="0" snapToObjects="1">
      <p:cViewPr varScale="1">
        <p:scale>
          <a:sx n="87" d="100"/>
          <a:sy n="87" d="100"/>
        </p:scale>
        <p:origin x="28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8FF73-06DF-224E-9961-A753E807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350"/>
            <a:ext cx="9998122" cy="781050"/>
          </a:xfrm>
        </p:spPr>
        <p:txBody>
          <a:bodyPr/>
          <a:lstStyle/>
          <a:p>
            <a:r>
              <a:rPr lang="de-DE" dirty="0"/>
              <a:t>Die Welt kennenlernen - Tourismus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42A646-1FD6-CD4A-856B-F8AB48D4B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WPU Geografie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C9E001-C3CF-2146-8E8E-48A339080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923614"/>
            <a:ext cx="10325669" cy="4322841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EEBB97-1A40-A596-07A9-A0A7BBF4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261" y="1674455"/>
            <a:ext cx="736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8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8FF73-06DF-224E-9961-A753E807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350"/>
            <a:ext cx="9998122" cy="781050"/>
          </a:xfrm>
        </p:spPr>
        <p:txBody>
          <a:bodyPr/>
          <a:lstStyle/>
          <a:p>
            <a:r>
              <a:rPr lang="de-DE" dirty="0"/>
              <a:t>Die Welt kennenlernen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42A646-1FD6-CD4A-856B-F8AB48D4B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WPU Geografie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C9E001-C3CF-2146-8E8E-48A339080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923614"/>
            <a:ext cx="10325669" cy="4322841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0D688A-A558-BC55-4D10-6E394CC1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3" y="1628993"/>
            <a:ext cx="5969000" cy="33528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6C76ADB-BDD4-67D7-FEE4-4F330A5E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965" y="1628993"/>
            <a:ext cx="5969001" cy="335756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BB3214F-BC47-9709-769E-A41B32AD726A}"/>
              </a:ext>
            </a:extLst>
          </p:cNvPr>
          <p:cNvSpPr txBox="1">
            <a:spLocks/>
          </p:cNvSpPr>
          <p:nvPr/>
        </p:nvSpPr>
        <p:spPr>
          <a:xfrm>
            <a:off x="2619283" y="5181600"/>
            <a:ext cx="6953434" cy="7810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effectLst/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Wo ist der Traumstrand?</a:t>
            </a:r>
          </a:p>
        </p:txBody>
      </p:sp>
    </p:spTree>
    <p:extLst>
      <p:ext uri="{BB962C8B-B14F-4D97-AF65-F5344CB8AC3E}">
        <p14:creationId xmlns:p14="http://schemas.microsoft.com/office/powerpoint/2010/main" val="61307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8FF73-06DF-224E-9961-A753E807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350"/>
            <a:ext cx="9998122" cy="781050"/>
          </a:xfrm>
        </p:spPr>
        <p:txBody>
          <a:bodyPr/>
          <a:lstStyle/>
          <a:p>
            <a:r>
              <a:rPr lang="de-DE" dirty="0"/>
              <a:t>Die Welt kennenlernen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42A646-1FD6-CD4A-856B-F8AB48D4B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WPU Geografie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695152-44F9-7BD8-6F3E-187FF755E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19" b="10447"/>
          <a:stretch/>
        </p:blipFill>
        <p:spPr>
          <a:xfrm>
            <a:off x="1998121" y="1676400"/>
            <a:ext cx="8195757" cy="45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7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57D528D-AFE3-BF59-D836-6DC7513B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350"/>
            <a:ext cx="9998122" cy="781050"/>
          </a:xfrm>
        </p:spPr>
        <p:txBody>
          <a:bodyPr/>
          <a:lstStyle/>
          <a:p>
            <a:r>
              <a:rPr lang="de-DE" dirty="0"/>
              <a:t>Die Welt kennenlernen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5E644FB0-F3DB-5237-C3ED-1BED25B5E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81000"/>
            <a:ext cx="5867400" cy="5143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WPU Geografie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8AA8FB-E314-7F91-DEF4-1BB3D779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2923"/>
            <a:ext cx="3615448" cy="20318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20A49B9-53C7-5BFC-A942-76E3E571B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552" y="4299258"/>
            <a:ext cx="3615448" cy="20355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3D926D-1559-EBBB-27A9-065F6888FE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67"/>
          <a:stretch/>
        </p:blipFill>
        <p:spPr>
          <a:xfrm>
            <a:off x="4288276" y="1676400"/>
            <a:ext cx="3615448" cy="2031881"/>
          </a:xfrm>
          <a:prstGeom prst="rect">
            <a:avLst/>
          </a:prstGeom>
        </p:spPr>
      </p:pic>
      <p:sp>
        <p:nvSpPr>
          <p:cNvPr id="10" name="Dreieck 9">
            <a:extLst>
              <a:ext uri="{FF2B5EF4-FFF2-40B4-BE49-F238E27FC236}">
                <a16:creationId xmlns:a16="http://schemas.microsoft.com/office/drawing/2014/main" id="{26732EEE-2AE7-CA42-2FFC-C20FBB19A07E}"/>
              </a:ext>
            </a:extLst>
          </p:cNvPr>
          <p:cNvSpPr/>
          <p:nvPr/>
        </p:nvSpPr>
        <p:spPr>
          <a:xfrm>
            <a:off x="2802835" y="2819557"/>
            <a:ext cx="6586330" cy="333954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D287B58-1750-7EF3-0AF5-D9B8F495A1B0}"/>
              </a:ext>
            </a:extLst>
          </p:cNvPr>
          <p:cNvSpPr txBox="1">
            <a:spLocks/>
          </p:cNvSpPr>
          <p:nvPr/>
        </p:nvSpPr>
        <p:spPr>
          <a:xfrm>
            <a:off x="3771900" y="4909416"/>
            <a:ext cx="4640656" cy="1053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5400" b="1" dirty="0">
                <a:solidFill>
                  <a:schemeClr val="bg1"/>
                </a:solidFill>
              </a:rPr>
              <a:t>Nachhaltigkeit?</a:t>
            </a:r>
          </a:p>
        </p:txBody>
      </p:sp>
    </p:spTree>
    <p:extLst>
      <p:ext uri="{BB962C8B-B14F-4D97-AF65-F5344CB8AC3E}">
        <p14:creationId xmlns:p14="http://schemas.microsoft.com/office/powerpoint/2010/main" val="222664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C9E001-C3CF-2146-8E8E-48A339080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923614"/>
            <a:ext cx="10325669" cy="4322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Leistungsüberprüfung</a:t>
            </a:r>
            <a:r>
              <a:rPr lang="de-DE" dirty="0"/>
              <a:t>:</a:t>
            </a:r>
          </a:p>
          <a:p>
            <a:r>
              <a:rPr lang="de-DE" dirty="0"/>
              <a:t>LEK</a:t>
            </a:r>
          </a:p>
          <a:p>
            <a:r>
              <a:rPr lang="de-DE" dirty="0"/>
              <a:t>Podcast</a:t>
            </a:r>
          </a:p>
          <a:p>
            <a:r>
              <a:rPr lang="de-DE" dirty="0"/>
              <a:t>Test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648B85-D19F-C096-6EA8-8FB11555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350"/>
            <a:ext cx="9998122" cy="781050"/>
          </a:xfrm>
        </p:spPr>
        <p:txBody>
          <a:bodyPr/>
          <a:lstStyle/>
          <a:p>
            <a:r>
              <a:rPr lang="de-DE" dirty="0"/>
              <a:t>Die Welt kennenlernen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8AABB3D-B282-7079-1472-529BBF266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81000"/>
            <a:ext cx="5867400" cy="5143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WPU Geografie</a:t>
            </a:r>
          </a:p>
        </p:txBody>
      </p:sp>
    </p:spTree>
    <p:extLst>
      <p:ext uri="{BB962C8B-B14F-4D97-AF65-F5344CB8AC3E}">
        <p14:creationId xmlns:p14="http://schemas.microsoft.com/office/powerpoint/2010/main" val="333945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39</Words>
  <Application>Microsoft Office PowerPoint</Application>
  <PresentationFormat>Breitbild</PresentationFormat>
  <Paragraphs>18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Office-Design</vt:lpstr>
      <vt:lpstr>Die Welt kennenlernen - Tourismus</vt:lpstr>
      <vt:lpstr>Die Welt kennenlernen</vt:lpstr>
      <vt:lpstr>Die Welt kennenlernen</vt:lpstr>
      <vt:lpstr>Die Welt kennenlernen</vt:lpstr>
      <vt:lpstr>Die Welt kennenlernen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144</cp:revision>
  <cp:lastPrinted>2019-01-31T13:59:19Z</cp:lastPrinted>
  <dcterms:created xsi:type="dcterms:W3CDTF">2017-10-02T09:11:47Z</dcterms:created>
  <dcterms:modified xsi:type="dcterms:W3CDTF">2024-04-26T12:20:07Z</dcterms:modified>
</cp:coreProperties>
</file>