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4"/>
  </p:notesMasterIdLst>
  <p:handoutMasterIdLst>
    <p:handoutMasterId r:id="rId5"/>
  </p:handoutMasterIdLst>
  <p:sldIdLst>
    <p:sldId id="305" r:id="rId2"/>
    <p:sldId id="306" r:id="rId3"/>
  </p:sldIdLst>
  <p:sldSz cx="12192000" cy="6858000"/>
  <p:notesSz cx="6735763" cy="9866313"/>
  <p:defaultTextStyle>
    <a:defPPr>
      <a:defRPr lang="de-DE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  <a:srgbClr val="007635"/>
    <a:srgbClr val="00CEE7"/>
    <a:srgbClr val="3F3F3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0" autoAdjust="0"/>
    <p:restoredTop sz="76403" autoAdjust="0"/>
  </p:normalViewPr>
  <p:slideViewPr>
    <p:cSldViewPr snapToGrid="0" snapToObjects="1">
      <p:cViewPr varScale="1">
        <p:scale>
          <a:sx n="87" d="100"/>
          <a:sy n="87" d="100"/>
        </p:scale>
        <p:origin x="28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300" d="100"/>
          <a:sy n="300" d="100"/>
        </p:scale>
        <p:origin x="269" y="6499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48E2-1D9C-4B82-B634-F5ADD89D802E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043FD-EA08-464D-8FF6-88F71D5FD0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91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CB1B-28B3-FB4E-A150-02C88008A711}" type="datetimeFigureOut">
              <a:rPr lang="de-DE" smtClean="0"/>
              <a:pPr/>
              <a:t>26.04.2024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E8C94-3DC3-3C46-9BD6-2711071C507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781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ckblatt">
    <p:bg>
      <p:bgPr>
        <a:solidFill>
          <a:srgbClr val="37A7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781EC371-1FAD-AB43-AB1A-8FFC837118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04322" y="1901998"/>
            <a:ext cx="5983357" cy="305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32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FFC00BB-2D20-8546-B7FB-22E4B908BE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4576" y="6272431"/>
            <a:ext cx="1217424" cy="6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16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73565"/>
            <a:ext cx="9512030" cy="766560"/>
          </a:xfrm>
          <a:noFill/>
        </p:spPr>
        <p:txBody>
          <a:bodyPr/>
          <a:lstStyle>
            <a:lvl1pPr>
              <a:defRPr>
                <a:solidFill>
                  <a:srgbClr val="7E1A7D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838200" y="351751"/>
            <a:ext cx="6738938" cy="437440"/>
          </a:xfrm>
        </p:spPr>
        <p:txBody>
          <a:bodyPr>
            <a:normAutofit/>
          </a:bodyPr>
          <a:lstStyle>
            <a:lvl1pPr marL="0" indent="0">
              <a:buNone/>
              <a:defRPr sz="2400" i="1">
                <a:latin typeface="+mj-lt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838200" y="1640125"/>
            <a:ext cx="10515600" cy="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28000">
                  <a:schemeClr val="accent1">
                    <a:lumMod val="45000"/>
                    <a:lumOff val="55000"/>
                  </a:schemeClr>
                </a:gs>
                <a:gs pos="100000">
                  <a:srgbClr val="942092"/>
                </a:gs>
              </a:gsLst>
              <a:lin ang="0" scaled="0"/>
            </a:gra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765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3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6308258"/>
            <a:ext cx="12192000" cy="550537"/>
          </a:xfrm>
          <a:prstGeom prst="rect">
            <a:avLst/>
          </a:prstGeom>
          <a:solidFill>
            <a:srgbClr val="37A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895350"/>
            <a:ext cx="7523734" cy="781050"/>
          </a:xfrm>
        </p:spPr>
        <p:txBody>
          <a:bodyPr>
            <a:noAutofit/>
          </a:bodyPr>
          <a:lstStyle>
            <a:lvl1pPr>
              <a:defRPr sz="5400" b="1" i="0"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de-DE"/>
              <a:t>Headline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4038600" y="6400566"/>
            <a:ext cx="4114800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838200" y="6378561"/>
            <a:ext cx="2504354" cy="365124"/>
          </a:xfrm>
        </p:spPr>
        <p:txBody>
          <a:bodyPr/>
          <a:lstStyle>
            <a:lvl1pPr algn="l">
              <a:defRPr/>
            </a:lvl1pPr>
          </a:lstStyle>
          <a:p>
            <a:fld id="{947997E2-C175-F14F-9FC0-BBD3EB263FC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81000"/>
            <a:ext cx="5867400" cy="51435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/>
              <a:t>Oberthema</a:t>
            </a:r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838200" y="1923614"/>
            <a:ext cx="10281920" cy="4322841"/>
          </a:xfrm>
        </p:spPr>
        <p:txBody>
          <a:bodyPr>
            <a:normAutofit/>
          </a:bodyPr>
          <a:lstStyle>
            <a:lvl1pPr marL="365125" indent="-365125">
              <a:lnSpc>
                <a:spcPct val="120000"/>
              </a:lnSpc>
              <a:buClr>
                <a:srgbClr val="37A76A"/>
              </a:buClr>
              <a:buSzPct val="80000"/>
              <a:buFont typeface="Menlo-Regular" charset="0"/>
              <a:buChar char="⚀"/>
              <a:tabLst/>
              <a:defRPr sz="4000"/>
            </a:lvl1pPr>
            <a:lvl2pPr marL="849313" indent="-392113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tabLst/>
              <a:defRPr sz="3600"/>
            </a:lvl2pPr>
            <a:lvl3pPr marL="1290638" indent="-376238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tabLst/>
              <a:defRPr sz="3200"/>
            </a:lvl3pPr>
            <a:lvl4pPr marL="1689100" indent="-317500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tabLst/>
              <a:defRPr sz="2800"/>
            </a:lvl4pPr>
            <a:lvl5pPr marL="2057400" indent="-228600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defRPr sz="28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D601908-A71B-8C44-8180-726D4F4757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4576" y="6272431"/>
            <a:ext cx="1217424" cy="6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1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6308258"/>
            <a:ext cx="12192000" cy="550537"/>
          </a:xfrm>
          <a:prstGeom prst="rect">
            <a:avLst/>
          </a:prstGeom>
          <a:solidFill>
            <a:srgbClr val="37A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895350"/>
            <a:ext cx="7523734" cy="781050"/>
          </a:xfrm>
        </p:spPr>
        <p:txBody>
          <a:bodyPr>
            <a:noAutofit/>
          </a:bodyPr>
          <a:lstStyle>
            <a:lvl1pPr>
              <a:defRPr sz="5400" b="1" i="0"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de-DE"/>
              <a:t>Headline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4038600" y="6400566"/>
            <a:ext cx="4114800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838200" y="6378561"/>
            <a:ext cx="2504354" cy="365124"/>
          </a:xfrm>
        </p:spPr>
        <p:txBody>
          <a:bodyPr/>
          <a:lstStyle>
            <a:lvl1pPr algn="l">
              <a:defRPr/>
            </a:lvl1pPr>
          </a:lstStyle>
          <a:p>
            <a:fld id="{947997E2-C175-F14F-9FC0-BBD3EB263FC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81000"/>
            <a:ext cx="5867400" cy="51435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/>
              <a:t>Oberthema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D601908-A71B-8C44-8180-726D4F4757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4576" y="6272431"/>
            <a:ext cx="1217424" cy="621393"/>
          </a:xfrm>
          <a:prstGeom prst="rect">
            <a:avLst/>
          </a:prstGeom>
        </p:spPr>
      </p:pic>
      <p:sp>
        <p:nvSpPr>
          <p:cNvPr id="11" name="Bildplatzhalter 3">
            <a:extLst>
              <a:ext uri="{FF2B5EF4-FFF2-40B4-BE49-F238E27FC236}">
                <a16:creationId xmlns:a16="http://schemas.microsoft.com/office/drawing/2014/main" id="{675F3941-FAB8-604E-9FDC-2DAE5009413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92629" y="1903644"/>
            <a:ext cx="4703618" cy="3089275"/>
          </a:xfrm>
          <a:solidFill>
            <a:schemeClr val="bg1">
              <a:lumMod val="85000"/>
            </a:schemeClr>
          </a:solidFill>
          <a:ln w="57150">
            <a:solidFill>
              <a:srgbClr val="37A76A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241B9F8-3DE6-7341-A178-A2704C6D7D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48690" y="5253959"/>
            <a:ext cx="3082637" cy="5397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Bildunterschrift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12132EFA-0506-E94D-96C0-0DF193165E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119" y="5251450"/>
            <a:ext cx="3082637" cy="5397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Bildunterschrift</a:t>
            </a:r>
          </a:p>
        </p:txBody>
      </p:sp>
      <p:sp>
        <p:nvSpPr>
          <p:cNvPr id="18" name="Bildplatzhalter 3">
            <a:extLst>
              <a:ext uri="{FF2B5EF4-FFF2-40B4-BE49-F238E27FC236}">
                <a16:creationId xmlns:a16="http://schemas.microsoft.com/office/drawing/2014/main" id="{9D7CB118-AA43-BD4C-A9C1-8049F4FB95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38200" y="1903644"/>
            <a:ext cx="4703618" cy="3089275"/>
          </a:xfrm>
          <a:solidFill>
            <a:schemeClr val="bg1">
              <a:lumMod val="85000"/>
            </a:schemeClr>
          </a:solidFill>
          <a:ln w="57150">
            <a:solidFill>
              <a:srgbClr val="37A76A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940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6308258"/>
            <a:ext cx="12192000" cy="550537"/>
          </a:xfrm>
          <a:prstGeom prst="rect">
            <a:avLst/>
          </a:prstGeom>
          <a:solidFill>
            <a:srgbClr val="37A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895350"/>
            <a:ext cx="7523734" cy="781050"/>
          </a:xfrm>
        </p:spPr>
        <p:txBody>
          <a:bodyPr>
            <a:noAutofit/>
          </a:bodyPr>
          <a:lstStyle>
            <a:lvl1pPr>
              <a:defRPr sz="5400" b="1" i="0"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de-DE"/>
              <a:t>Headline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4038600" y="6400566"/>
            <a:ext cx="4114800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838200" y="6378561"/>
            <a:ext cx="2504354" cy="365124"/>
          </a:xfrm>
        </p:spPr>
        <p:txBody>
          <a:bodyPr/>
          <a:lstStyle>
            <a:lvl1pPr algn="l">
              <a:defRPr/>
            </a:lvl1pPr>
          </a:lstStyle>
          <a:p>
            <a:fld id="{947997E2-C175-F14F-9FC0-BBD3EB263FC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81000"/>
            <a:ext cx="5867400" cy="51435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/>
              <a:t>Oberthema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D601908-A71B-8C44-8180-726D4F4757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4576" y="6272431"/>
            <a:ext cx="1217424" cy="621393"/>
          </a:xfrm>
          <a:prstGeom prst="rect">
            <a:avLst/>
          </a:prstGeom>
        </p:spPr>
      </p:pic>
      <p:sp>
        <p:nvSpPr>
          <p:cNvPr id="4" name="Bildplatzhalter 3">
            <a:extLst>
              <a:ext uri="{FF2B5EF4-FFF2-40B4-BE49-F238E27FC236}">
                <a16:creationId xmlns:a16="http://schemas.microsoft.com/office/drawing/2014/main" id="{B9C3FB25-741E-6041-9F2A-21333F752C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8201" y="1939925"/>
            <a:ext cx="3082636" cy="3089275"/>
          </a:xfrm>
          <a:solidFill>
            <a:schemeClr val="bg1">
              <a:lumMod val="85000"/>
            </a:schemeClr>
          </a:solidFill>
          <a:ln w="57150">
            <a:solidFill>
              <a:srgbClr val="37A76A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Bildplatzhalter 3">
            <a:extLst>
              <a:ext uri="{FF2B5EF4-FFF2-40B4-BE49-F238E27FC236}">
                <a16:creationId xmlns:a16="http://schemas.microsoft.com/office/drawing/2014/main" id="{675F3941-FAB8-604E-9FDC-2DAE5009413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65070" y="1939924"/>
            <a:ext cx="3082636" cy="3089275"/>
          </a:xfrm>
          <a:solidFill>
            <a:schemeClr val="bg1">
              <a:lumMod val="85000"/>
            </a:schemeClr>
          </a:solidFill>
          <a:ln w="57150">
            <a:solidFill>
              <a:srgbClr val="37A76A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Bildplatzhalter 3">
            <a:extLst>
              <a:ext uri="{FF2B5EF4-FFF2-40B4-BE49-F238E27FC236}">
                <a16:creationId xmlns:a16="http://schemas.microsoft.com/office/drawing/2014/main" id="{548E52F0-19CC-C54E-BDF0-DE47FCB5243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91940" y="1939924"/>
            <a:ext cx="3082636" cy="3089275"/>
          </a:xfrm>
          <a:solidFill>
            <a:schemeClr val="bg1">
              <a:lumMod val="85000"/>
            </a:schemeClr>
          </a:solidFill>
          <a:ln w="57150">
            <a:solidFill>
              <a:srgbClr val="37A76A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241B9F8-3DE6-7341-A178-A2704C6D7D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5251450"/>
            <a:ext cx="3082637" cy="5397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Bildunterschrift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12132EFA-0506-E94D-96C0-0DF193165E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5070" y="5251450"/>
            <a:ext cx="3082637" cy="5397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Bildunterschrift</a:t>
            </a:r>
          </a:p>
        </p:txBody>
      </p:sp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797F8EFE-E248-1442-8A6A-CB923E906DD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91939" y="5251450"/>
            <a:ext cx="3082637" cy="5397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424566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553200" y="894104"/>
            <a:ext cx="5323114" cy="781050"/>
          </a:xfrm>
        </p:spPr>
        <p:txBody>
          <a:bodyPr>
            <a:noAutofit/>
          </a:bodyPr>
          <a:lstStyle>
            <a:lvl1pPr>
              <a:defRPr sz="5400" b="1" i="0"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de-DE"/>
              <a:t>Headline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400567"/>
            <a:ext cx="2504354" cy="365124"/>
          </a:xfrm>
        </p:spPr>
        <p:txBody>
          <a:bodyPr/>
          <a:lstStyle>
            <a:lvl1pPr algn="l">
              <a:defRPr/>
            </a:lvl1pPr>
          </a:lstStyle>
          <a:p>
            <a:fld id="{947997E2-C175-F14F-9FC0-BBD3EB263FC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6553200" y="379754"/>
            <a:ext cx="4561754" cy="51435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/>
              <a:t>Oberthema</a:t>
            </a:r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6553200" y="1943531"/>
            <a:ext cx="5323114" cy="4322841"/>
          </a:xfrm>
        </p:spPr>
        <p:txBody>
          <a:bodyPr>
            <a:normAutofit/>
          </a:bodyPr>
          <a:lstStyle>
            <a:lvl1pPr marL="365125" indent="-365125">
              <a:lnSpc>
                <a:spcPct val="120000"/>
              </a:lnSpc>
              <a:buClr>
                <a:srgbClr val="37A76A"/>
              </a:buClr>
              <a:buSzPct val="80000"/>
              <a:buFont typeface="Menlo-Regular" charset="0"/>
              <a:buChar char="⚀"/>
              <a:tabLst/>
              <a:defRPr sz="3600"/>
            </a:lvl1pPr>
            <a:lvl2pPr marL="849313" indent="-392113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tabLst/>
              <a:defRPr sz="3200"/>
            </a:lvl2pPr>
            <a:lvl3pPr marL="1290638" indent="-376238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tabLst/>
              <a:defRPr sz="2800"/>
            </a:lvl3pPr>
            <a:lvl4pPr marL="1689100" indent="-317500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tabLst/>
              <a:defRPr sz="2800"/>
            </a:lvl4pPr>
            <a:lvl5pPr marL="2057400" indent="-228600">
              <a:lnSpc>
                <a:spcPct val="120000"/>
              </a:lnSpc>
              <a:buClr>
                <a:srgbClr val="00CEE7"/>
              </a:buClr>
              <a:buSzPct val="80000"/>
              <a:buFont typeface="Menlo-Regular" charset="0"/>
              <a:buChar char="⚀"/>
              <a:defRPr sz="28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-318" y="0"/>
            <a:ext cx="6116638" cy="6858000"/>
          </a:xfrm>
          <a:solidFill>
            <a:schemeClr val="tx1"/>
          </a:solidFill>
        </p:spPr>
        <p:txBody>
          <a:bodyPr anchor="ctr" anchorCtr="1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einfügen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BC1093F-EDF2-9944-8D5B-08093DFE45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4576" y="6272431"/>
            <a:ext cx="1217424" cy="6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9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67C71B6-E429-7842-A99F-5A09932AD9D8}"/>
              </a:ext>
            </a:extLst>
          </p:cNvPr>
          <p:cNvSpPr/>
          <p:nvPr userDrawn="1"/>
        </p:nvSpPr>
        <p:spPr>
          <a:xfrm>
            <a:off x="0" y="-19327"/>
            <a:ext cx="12193285" cy="4142569"/>
          </a:xfrm>
          <a:prstGeom prst="rect">
            <a:avLst/>
          </a:prstGeom>
          <a:solidFill>
            <a:srgbClr val="37A7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221131"/>
          </a:xfrm>
          <a:ln>
            <a:noFill/>
          </a:ln>
        </p:spPr>
        <p:txBody>
          <a:bodyPr anchor="b"/>
          <a:lstStyle>
            <a:lvl1pPr>
              <a:defRPr sz="6000" b="1" i="0">
                <a:solidFill>
                  <a:schemeClr val="bg1"/>
                </a:solidFill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de-DE" dirty="0"/>
              <a:t>?. Oberthema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566041" y="4278086"/>
            <a:ext cx="9781409" cy="2264228"/>
          </a:xfrm>
        </p:spPr>
        <p:txBody>
          <a:bodyPr anchor="ctr">
            <a:normAutofit/>
          </a:bodyPr>
          <a:lstStyle>
            <a:lvl1pPr marL="457200" indent="-457200">
              <a:buClr>
                <a:srgbClr val="00CEE7"/>
              </a:buClr>
              <a:buSzPct val="80000"/>
              <a:buFont typeface="Menlo-Regular" charset="0"/>
              <a:buChar char="⚀"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Unterthema 1
Unterthema 2
Unterthema 3
Unterthema 4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0BCC3A3-43CF-8944-8DB3-DBE823C518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327"/>
            <a:ext cx="2000572" cy="102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3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titel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9A89B83-C837-8E4F-BAB6-424B403AB888}"/>
              </a:ext>
            </a:extLst>
          </p:cNvPr>
          <p:cNvSpPr/>
          <p:nvPr userDrawn="1"/>
        </p:nvSpPr>
        <p:spPr>
          <a:xfrm>
            <a:off x="0" y="-19327"/>
            <a:ext cx="12193285" cy="2773413"/>
          </a:xfrm>
          <a:prstGeom prst="rect">
            <a:avLst/>
          </a:prstGeom>
          <a:solidFill>
            <a:srgbClr val="37A7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1480457"/>
            <a:ext cx="10515600" cy="1230989"/>
          </a:xfrm>
        </p:spPr>
        <p:txBody>
          <a:bodyPr anchor="b"/>
          <a:lstStyle>
            <a:lvl1pPr>
              <a:defRPr sz="6000" b="1" i="0">
                <a:solidFill>
                  <a:schemeClr val="bg1"/>
                </a:solidFill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de-DE" dirty="0"/>
              <a:t>?. Oberthema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1" y="2754086"/>
            <a:ext cx="12192000" cy="410391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991A167-FCDC-EA46-8857-DFA7EA78F8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327"/>
            <a:ext cx="2000572" cy="102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9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Variante 2">
    <p:bg>
      <p:bgPr>
        <a:solidFill>
          <a:srgbClr val="37A7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0200" y="0"/>
            <a:ext cx="8985780" cy="6858000"/>
          </a:xfrm>
          <a:prstGeom prst="rect">
            <a:avLst/>
          </a:prstGeom>
        </p:spPr>
      </p:pic>
      <p:sp>
        <p:nvSpPr>
          <p:cNvPr id="5" name="Rechteck 4"/>
          <p:cNvSpPr/>
          <p:nvPr userDrawn="1"/>
        </p:nvSpPr>
        <p:spPr>
          <a:xfrm>
            <a:off x="2773680" y="741680"/>
            <a:ext cx="6736080" cy="368808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2773681" y="741680"/>
            <a:ext cx="6736080" cy="3688080"/>
          </a:xfrm>
        </p:spPr>
        <p:txBody>
          <a:bodyPr anchor="ctr">
            <a:noAutofit/>
          </a:bodyPr>
          <a:lstStyle>
            <a:lvl1pPr algn="ctr">
              <a:defRPr sz="4200" b="0" i="0" baseline="0">
                <a:solidFill>
                  <a:schemeClr val="bg1"/>
                </a:solidFill>
                <a:latin typeface="Helvetica Neue Bold Condensed"/>
                <a:cs typeface="Helvetica Neue Bold Condensed"/>
              </a:defRPr>
            </a:lvl1pPr>
          </a:lstStyle>
          <a:p>
            <a:r>
              <a:rPr lang="de-DE" dirty="0"/>
              <a:t>Text einfügen ...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AA90DD8-CB4D-DE4C-8083-9FD1F703D1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74576" y="6272431"/>
            <a:ext cx="1217424" cy="6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4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Variante 1">
    <p:bg>
      <p:bgPr>
        <a:solidFill>
          <a:srgbClr val="37A7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176462" y="1793189"/>
            <a:ext cx="11788569" cy="3110242"/>
          </a:xfrm>
        </p:spPr>
        <p:txBody>
          <a:bodyPr anchor="ctr">
            <a:normAutofit/>
          </a:bodyPr>
          <a:lstStyle>
            <a:lvl1pPr algn="ctr">
              <a:defRPr sz="7000" b="0" i="1" baseline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de-DE" dirty="0"/>
              <a:t>„Hier könnte ein Zitat stehen“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5421521-E93E-1F42-8E3E-5955B7D360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4576" y="6272431"/>
            <a:ext cx="1217424" cy="62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6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190065"/>
            <a:ext cx="7523734" cy="102686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646528"/>
            <a:ext cx="10515600" cy="4581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49367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165EF097-799B-8E4D-BA54-D97FF4385E5C}" type="datetime1">
              <a:rPr lang="de-DE" smtClean="0"/>
              <a:pPr/>
              <a:t>26.04.2024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854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4854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947997E2-C175-F14F-9FC0-BBD3EB263FC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55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effectLst/>
          <a:latin typeface="Helvetica Neue" charset="0"/>
          <a:ea typeface="Helvetica Neue" charset="0"/>
          <a:cs typeface="Helvetica Neu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+mj-lt"/>
          <a:ea typeface="Calibri Light" charset="0"/>
          <a:cs typeface="Calibri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+mj-lt"/>
          <a:ea typeface="Calibri Light" charset="0"/>
          <a:cs typeface="Calibri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+mj-lt"/>
          <a:ea typeface="Calibri Light" charset="0"/>
          <a:cs typeface="Calibri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+mj-lt"/>
          <a:ea typeface="Calibri Light" charset="0"/>
          <a:cs typeface="Calibri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+mj-lt"/>
          <a:ea typeface="Calibri Light" charset="0"/>
          <a:cs typeface="Calibri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88444-1687-9696-8C2E-8538A9ED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1170"/>
            <a:ext cx="7523734" cy="781050"/>
          </a:xfrm>
        </p:spPr>
        <p:txBody>
          <a:bodyPr/>
          <a:lstStyle/>
          <a:p>
            <a:r>
              <a:rPr lang="de-DE" dirty="0"/>
              <a:t>WPU Chemie 1. Halbjahr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9EE3ED6-3E09-A198-D386-0A9089FB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7997E2-C175-F14F-9FC0-BBD3EB263FCE}" type="slidenum">
              <a:rPr kumimoji="0" lang="de-DE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C87E6EA-9042-CBC5-2C0D-3CF20B2C33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1459150"/>
            <a:ext cx="10281920" cy="4919411"/>
          </a:xfrm>
        </p:spPr>
        <p:txBody>
          <a:bodyPr>
            <a:normAutofit fontScale="62500" lnSpcReduction="20000"/>
          </a:bodyPr>
          <a:lstStyle/>
          <a:p>
            <a:r>
              <a:rPr lang="de-DE" sz="4600" dirty="0"/>
              <a:t>Teilnahme am Wettbewerb </a:t>
            </a:r>
            <a:r>
              <a:rPr lang="de-DE" sz="4600" b="1" dirty="0"/>
              <a:t>Jugend forscht </a:t>
            </a:r>
            <a:r>
              <a:rPr lang="de-DE" sz="4600" dirty="0"/>
              <a:t>in festen Teams</a:t>
            </a:r>
          </a:p>
          <a:p>
            <a:r>
              <a:rPr lang="de-DE" sz="4600" dirty="0"/>
              <a:t>Im Zentrum steht die Beantwortung einer </a:t>
            </a:r>
            <a:r>
              <a:rPr lang="de-DE" sz="4600" u="sng" dirty="0"/>
              <a:t>selbstentwickelten Forschungsfrage</a:t>
            </a:r>
            <a:r>
              <a:rPr lang="de-DE" sz="4600" dirty="0"/>
              <a:t> mit Hilfe (natur-) wissenschaftlichen Arbeitstechniken und Experimenten</a:t>
            </a:r>
          </a:p>
          <a:p>
            <a:r>
              <a:rPr lang="de-DE" sz="4600" dirty="0"/>
              <a:t>z.B. </a:t>
            </a:r>
            <a:r>
              <a:rPr lang="de-DE" sz="4600" i="1" dirty="0"/>
              <a:t>Wie lassen sich Phosphate aus dem Wasser entfernen? Welchen Einfluss hat Kohlenstoffdioxid auf das Wachstum von Pflanzen? </a:t>
            </a:r>
          </a:p>
          <a:p>
            <a:r>
              <a:rPr lang="de-DE" sz="4600" dirty="0"/>
              <a:t>Klassenarbeitsersatzleistung: Schriftliche Ausarbeitung zum Planungs- und Durchführungsprozess der Experimente </a:t>
            </a:r>
            <a:r>
              <a:rPr lang="de-DE" sz="2900" dirty="0"/>
              <a:t>(+Bewertung der Zwischenergebnisse)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A11670B-C637-0764-777C-E36B9585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3575" y="531170"/>
            <a:ext cx="1606469" cy="160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96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88444-1687-9696-8C2E-8538A9ED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7878"/>
            <a:ext cx="7523734" cy="781050"/>
          </a:xfrm>
        </p:spPr>
        <p:txBody>
          <a:bodyPr/>
          <a:lstStyle/>
          <a:p>
            <a:r>
              <a:rPr lang="de-DE" dirty="0"/>
              <a:t>WPU Chemie 2. Halbjahr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9EE3ED6-3E09-A198-D386-0A9089FB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7997E2-C175-F14F-9FC0-BBD3EB263FCE}" type="slidenum">
              <a:rPr kumimoji="0" lang="de-DE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C87E6EA-9042-CBC5-2C0D-3CF20B2C33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1400784"/>
            <a:ext cx="10281920" cy="4845672"/>
          </a:xfrm>
        </p:spPr>
        <p:txBody>
          <a:bodyPr>
            <a:normAutofit fontScale="92500"/>
          </a:bodyPr>
          <a:lstStyle/>
          <a:p>
            <a:r>
              <a:rPr lang="de-DE" dirty="0"/>
              <a:t>Vertiefte Bearbeitung von Themen aus dem Unterricht bzw. darüber hinaus (z.B. Zuckerchemie, Licht und Farbigkeit,…)</a:t>
            </a:r>
          </a:p>
          <a:p>
            <a:r>
              <a:rPr lang="de-DE" dirty="0"/>
              <a:t>viele Experimente</a:t>
            </a:r>
          </a:p>
          <a:p>
            <a:r>
              <a:rPr lang="de-DE" dirty="0"/>
              <a:t>neben der Mitarbeit, Präsentationen, Protokollen,… wird eine Klassenarbeit geschrieben</a:t>
            </a:r>
          </a:p>
        </p:txBody>
      </p:sp>
    </p:spTree>
    <p:extLst>
      <p:ext uri="{BB962C8B-B14F-4D97-AF65-F5344CB8AC3E}">
        <p14:creationId xmlns:p14="http://schemas.microsoft.com/office/powerpoint/2010/main" val="28225637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MPG Farbprofil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C3E0"/>
      </a:accent1>
      <a:accent2>
        <a:srgbClr val="FF9200"/>
      </a:accent2>
      <a:accent3>
        <a:srgbClr val="FEFFFF"/>
      </a:accent3>
      <a:accent4>
        <a:srgbClr val="FEFFFF"/>
      </a:accent4>
      <a:accent5>
        <a:srgbClr val="FEFFFF"/>
      </a:accent5>
      <a:accent6>
        <a:srgbClr val="FEFFFF"/>
      </a:accent6>
      <a:hlink>
        <a:srgbClr val="FEFFFF"/>
      </a:hlink>
      <a:folHlink>
        <a:srgbClr val="FEFFFF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vert="horz" lIns="91440" tIns="45720" rIns="91440" bIns="45720" rtlCol="0" anchor="ctr">
        <a:normAutofit fontScale="25000" lnSpcReduction="20000"/>
      </a:bodyPr>
      <a:lstStyle>
        <a:defPPr algn="r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9-09-05 Einstieg Thermodynamik" id="{9493FDF5-6671-CB41-9D27-8ED0D20EC74D}" vid="{65EE9BFC-2875-7041-A802-BEB3BD321378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111</Words>
  <Application>Microsoft Office PowerPoint</Application>
  <PresentationFormat>Breitbild</PresentationFormat>
  <Paragraphs>11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Helvetica Neue</vt:lpstr>
      <vt:lpstr>Helvetica Neue Bold Condensed</vt:lpstr>
      <vt:lpstr>Helvetica Neue Condensed</vt:lpstr>
      <vt:lpstr>Menlo-Regular</vt:lpstr>
      <vt:lpstr>1_Office-Design</vt:lpstr>
      <vt:lpstr>WPU Chemie 1. Halbjahr</vt:lpstr>
      <vt:lpstr>WPU Chemie 2. Halbjahr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Kehl</dc:creator>
  <cp:lastModifiedBy>Martha Kehl</cp:lastModifiedBy>
  <cp:revision>142</cp:revision>
  <cp:lastPrinted>2019-01-31T13:59:19Z</cp:lastPrinted>
  <dcterms:created xsi:type="dcterms:W3CDTF">2017-10-02T09:11:47Z</dcterms:created>
  <dcterms:modified xsi:type="dcterms:W3CDTF">2024-04-26T12:19:24Z</dcterms:modified>
</cp:coreProperties>
</file>