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2" r:id="rId2"/>
    <p:sldId id="303" r:id="rId3"/>
    <p:sldId id="304" r:id="rId4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99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8126F-6176-45E3-8B7D-FDA3889C85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260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  <p:sldLayoutId id="2147483669" r:id="rId1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Inhaltsplatzhalter 2">
            <a:extLst>
              <a:ext uri="{FF2B5EF4-FFF2-40B4-BE49-F238E27FC236}">
                <a16:creationId xmlns:a16="http://schemas.microsoft.com/office/drawing/2014/main" id="{A372CBBB-FBB7-4082-ABB0-B7F93B79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dirty="0"/>
              <a:t>Erweiterung und Vertiefung des Bio-Unterrichts</a:t>
            </a:r>
          </a:p>
          <a:p>
            <a:pPr marL="0" indent="0">
              <a:buNone/>
              <a:defRPr/>
            </a:pPr>
            <a:endParaRPr lang="de-DE" altLang="de-DE" dirty="0"/>
          </a:p>
          <a:p>
            <a:pPr eaLnBrk="1" hangingPunct="1">
              <a:defRPr/>
            </a:pPr>
            <a:r>
              <a:rPr lang="de-DE" altLang="de-DE" dirty="0"/>
              <a:t>→ Gartenarbeit</a:t>
            </a:r>
          </a:p>
          <a:p>
            <a:pPr eaLnBrk="1" hangingPunct="1">
              <a:defRPr/>
            </a:pPr>
            <a:r>
              <a:rPr lang="de-DE" altLang="de-DE" dirty="0"/>
              <a:t>→ Bestimmungsübungen</a:t>
            </a:r>
          </a:p>
          <a:p>
            <a:pPr eaLnBrk="1" hangingPunct="1">
              <a:defRPr/>
            </a:pPr>
            <a:r>
              <a:rPr lang="de-DE" altLang="de-DE" dirty="0"/>
              <a:t>→ Kartierung</a:t>
            </a:r>
          </a:p>
          <a:p>
            <a:pPr eaLnBrk="1" hangingPunct="1">
              <a:defRPr/>
            </a:pPr>
            <a:r>
              <a:rPr lang="de-DE" altLang="de-DE" dirty="0"/>
              <a:t>→ Mikroskopieren</a:t>
            </a:r>
          </a:p>
          <a:p>
            <a:pPr eaLnBrk="1" hangingPunct="1">
              <a:defRPr/>
            </a:pPr>
            <a:r>
              <a:rPr lang="de-DE" altLang="de-DE" dirty="0"/>
              <a:t>→ Kulturen anlegen</a:t>
            </a:r>
          </a:p>
          <a:p>
            <a:pPr marL="0" indent="0">
              <a:buNone/>
              <a:defRPr/>
            </a:pPr>
            <a:r>
              <a:rPr lang="de-DE" altLang="de-DE" dirty="0"/>
              <a:t>        </a:t>
            </a:r>
          </a:p>
        </p:txBody>
      </p:sp>
      <p:sp>
        <p:nvSpPr>
          <p:cNvPr id="2051" name="Titel 1">
            <a:extLst>
              <a:ext uri="{FF2B5EF4-FFF2-40B4-BE49-F238E27FC236}">
                <a16:creationId xmlns:a16="http://schemas.microsoft.com/office/drawing/2014/main" id="{83B4A97F-3ED6-43EA-85C1-81A6CC99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b="1"/>
              <a:t>WPU Biologie 9.Kl.</a:t>
            </a:r>
            <a:br>
              <a:rPr lang="de-DE" altLang="de-DE" b="1"/>
            </a:br>
            <a:endParaRPr lang="de-DE" alt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6F0802-E8AD-4662-935A-1C5B3A6A3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2349500"/>
            <a:ext cx="1247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FAC65A-23A5-43EC-829D-6247C0885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4437063"/>
            <a:ext cx="27368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3B248338-50BA-450A-89D0-3ADE8046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b="1"/>
              <a:t>WPU Biologie 9.Kl.</a:t>
            </a:r>
            <a:br>
              <a:rPr lang="de-DE" altLang="de-DE" b="1"/>
            </a:br>
            <a:endParaRPr lang="de-DE" altLang="de-DE"/>
          </a:p>
        </p:txBody>
      </p:sp>
      <p:pic>
        <p:nvPicPr>
          <p:cNvPr id="3075" name="Inhaltsplatzhalter 3">
            <a:extLst>
              <a:ext uri="{FF2B5EF4-FFF2-40B4-BE49-F238E27FC236}">
                <a16:creationId xmlns:a16="http://schemas.microsoft.com/office/drawing/2014/main" id="{91BF03D2-E689-4C6F-8E43-153D0877E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4" y="1173163"/>
            <a:ext cx="4103687" cy="3078162"/>
          </a:xfrm>
        </p:spPr>
      </p:pic>
      <p:sp>
        <p:nvSpPr>
          <p:cNvPr id="3076" name="Textfeld 4">
            <a:extLst>
              <a:ext uri="{FF2B5EF4-FFF2-40B4-BE49-F238E27FC236}">
                <a16:creationId xmlns:a16="http://schemas.microsoft.com/office/drawing/2014/main" id="{9AE365D9-1131-4040-B2AD-1AE306E9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811338"/>
            <a:ext cx="409416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u="sng"/>
              <a:t>Schulgarten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B050"/>
                </a:solidFill>
              </a:rPr>
              <a:t>Pflanzen</a:t>
            </a:r>
            <a:r>
              <a:rPr lang="de-DE" altLang="de-DE" sz="1800" b="1"/>
              <a:t>	- Anatomie 		(Grundorgane)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		- Entwicklung 		(vom Samen zur Frucht)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 		- </a:t>
            </a:r>
            <a:r>
              <a:rPr lang="de-DE" altLang="de-DE" sz="1800" b="1"/>
              <a:t>Systematik 	(Artenkenntnis)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B050"/>
                </a:solidFill>
              </a:rPr>
              <a:t>Bodenlebewesen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u="sng"/>
              <a:t>Teich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B050"/>
                </a:solidFill>
              </a:rPr>
              <a:t>Insekten</a:t>
            </a:r>
            <a:r>
              <a:rPr lang="de-DE" altLang="de-DE" sz="1800" b="1"/>
              <a:t>	- Anatomie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		-Entwicklung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E7BBEB32-36FC-43C7-85EF-B060A865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b="1"/>
              <a:t>WPU Biologie 9.Kl.</a:t>
            </a:r>
            <a:br>
              <a:rPr lang="de-DE" altLang="de-DE" b="1"/>
            </a:br>
            <a:endParaRPr lang="de-DE" altLang="de-DE"/>
          </a:p>
        </p:txBody>
      </p:sp>
      <p:sp>
        <p:nvSpPr>
          <p:cNvPr id="4099" name="Inhaltsplatzhalter 2">
            <a:extLst>
              <a:ext uri="{FF2B5EF4-FFF2-40B4-BE49-F238E27FC236}">
                <a16:creationId xmlns:a16="http://schemas.microsoft.com/office/drawing/2014/main" id="{0CBC0695-3306-4104-8048-F99D82D05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Mikrobiologie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pPr lvl="1"/>
            <a:r>
              <a:rPr lang="de-DE" altLang="de-DE"/>
              <a:t>Mikroorganismen untersuchen</a:t>
            </a:r>
          </a:p>
          <a:p>
            <a:pPr lvl="1"/>
            <a:r>
              <a:rPr lang="de-DE" altLang="de-DE"/>
              <a:t>Krankheitserreger kennenlernen</a:t>
            </a:r>
          </a:p>
          <a:p>
            <a:pPr lvl="1"/>
            <a:r>
              <a:rPr lang="de-DE" altLang="de-DE"/>
              <a:t>Lebensmittelkonservierung</a:t>
            </a:r>
          </a:p>
          <a:p>
            <a:pPr lvl="1"/>
            <a:r>
              <a:rPr lang="de-DE" altLang="de-DE"/>
              <a:t>Milch-, Käse- und Joghurtuntersuchung</a:t>
            </a:r>
          </a:p>
          <a:p>
            <a:endParaRPr lang="de-DE" altLang="de-DE"/>
          </a:p>
        </p:txBody>
      </p:sp>
      <p:pic>
        <p:nvPicPr>
          <p:cNvPr id="4100" name="Grafik 3">
            <a:extLst>
              <a:ext uri="{FF2B5EF4-FFF2-40B4-BE49-F238E27FC236}">
                <a16:creationId xmlns:a16="http://schemas.microsoft.com/office/drawing/2014/main" id="{87D4AA56-CD3C-4885-96F9-25B9919A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48431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feld 4">
            <a:extLst>
              <a:ext uri="{FF2B5EF4-FFF2-40B4-BE49-F238E27FC236}">
                <a16:creationId xmlns:a16="http://schemas.microsoft.com/office/drawing/2014/main" id="{B4A203AA-EE71-41E5-AACE-4CB46993A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3365500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Bakterien züchten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MPG Vorlage</Template>
  <TotalTime>0</TotalTime>
  <Words>93</Words>
  <Application>Microsoft Office PowerPoint</Application>
  <PresentationFormat>Breitbild</PresentationFormat>
  <Paragraphs>29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Office-Design</vt:lpstr>
      <vt:lpstr>WPU Biologie 9.Kl. </vt:lpstr>
      <vt:lpstr>WPU Biologie 9.Kl. </vt:lpstr>
      <vt:lpstr>WPU Biologie 9.Kl.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143</cp:revision>
  <cp:lastPrinted>2019-01-31T13:59:19Z</cp:lastPrinted>
  <dcterms:created xsi:type="dcterms:W3CDTF">2017-10-02T09:11:47Z</dcterms:created>
  <dcterms:modified xsi:type="dcterms:W3CDTF">2024-04-26T12:15:26Z</dcterms:modified>
</cp:coreProperties>
</file>