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82DDE-1B13-44EA-8F78-F477FAC6C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03B6E9-CA4A-4A60-ADDC-4874ED16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E0ADB-2052-4E3F-A6D3-244A0FC7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2499C0-78C6-4488-BA56-AC32DA4F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415D97-8DD9-424D-A3E5-0AD1226C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73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3583D-8FB7-49E0-8609-68C3F1C5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5157B4-FE8F-4830-9DA1-BD900CFB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B0F525-03AB-4B42-8C70-5713E46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5DC3B-92B4-4825-8777-F786D948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0CEF8-AA76-4AD7-8D41-27090DC7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4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49C1C5B-AAD9-43E4-8B13-E1CDED17D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A2F928-1058-4CEE-8816-1A83ABD09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D48AE-4E05-4CEF-828E-7436EDE6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5A6A66-1237-4183-A841-C2B29AB0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92B8A-7E14-4689-BBBE-2C9C113E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0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96D35-C4BB-4585-A38F-2AAB352D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9BE45-899B-405A-97EC-153B6CCC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44963-A5D4-4BF4-8A8F-5F4E7C95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64F8CF-E8AE-4068-A2AC-BD303DDD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82C05F-DE95-46AF-818C-03C45B47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04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85D88-A28F-4BE3-9231-1153F682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AB5DAA-BB81-41A5-8CEC-C8A74805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8C0A08-2443-41DB-BA17-837D08B2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4BB20-85C9-46E9-A995-75B6D454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A9AC12-E307-416A-80AA-005E6658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5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3B9BE-5000-4C9B-AC81-56518C96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07054D-F50D-4142-A7FF-CA85DE32F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1E512B-710B-4AF1-8F3F-E7F4FEBA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D8CF53-7A56-4FEE-8C4F-B67892AB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0139E3-154C-43F8-9AEE-B989BA62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663925-394B-4471-A9E2-12C0FB92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8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D0B0A-F0F5-429E-B465-D9BC021A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7290FF-9335-4333-ABA6-6E61FB1E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B642B5-DE48-42AD-8951-CFCA59D1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B10000-8313-4135-A3FC-E44CD09D7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A6291D-6CB9-46B7-BF55-D7C20DB55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17B5CC-E4AC-42E1-B7B0-A7ACED6C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0FB1545-DD44-4BE1-9090-592B4FF6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9B12F7-CBD5-4CF4-9C74-04C99EC2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48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53D96-DA8D-45A5-A39D-C2622B14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C758E3-82D5-430F-9A14-A4263E96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44EA38-8AEC-4C52-9BEA-D3A6D1A2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A18FFA-2067-48FD-9CEC-E83A69D2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52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060745-372A-4C5D-BDB9-CFEA9CAB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B0AD48-88E6-40A6-87CE-1C2CCF0B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9741A2-A8A0-411C-B600-B79EFF33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64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29879-E1E0-49D7-85BD-8772B7F0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CF04E-D6FC-42BF-992F-C7E18161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4A8942-8F62-4B73-A3DC-36CCECF8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42BD86-8D4D-43AF-BCBF-CA4643E5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90B14C-01BB-44DD-AD25-8EB20646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6E0C57-790C-4280-B6B1-70321A69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88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521A5-7D2E-46BD-9442-B293AB2E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2B801B-BF24-4248-9899-6540482F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015FBF-3884-4F9D-B68A-CE3601DD5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938F5-B79E-4BAD-B229-A171DBB9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E37DAC-7566-46A2-ACEF-BBAB4031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7CAF8D-7B73-4678-8667-36F83E2D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87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D37196-1789-46E7-8652-A8E6EF8E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AF7394-ACD1-4E52-A389-2A72FE26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2BF56-774C-4078-B21B-CB8D4A4B7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06F9-F295-4F85-93D6-398A8CA3D199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B86530-836F-4D67-88C7-F00600AE9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D20F16-E608-4313-9A81-24F84A3F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12AC-B279-4861-915B-FFA26E434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3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as, draußen, Feld, grasbedeckt enthält.&#10;&#10;Automatisch generierte Beschreibung">
            <a:extLst>
              <a:ext uri="{FF2B5EF4-FFF2-40B4-BE49-F238E27FC236}">
                <a16:creationId xmlns:a16="http://schemas.microsoft.com/office/drawing/2014/main" id="{A7DF7710-BE71-4706-94A5-4CD900CA1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686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AA9CBF-4829-4FFB-A8F8-03DC52933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563" y="337440"/>
            <a:ext cx="9144000" cy="1360222"/>
          </a:xfrm>
        </p:spPr>
        <p:txBody>
          <a:bodyPr>
            <a:normAutofit fontScale="90000"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WPU 10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354995-FF95-4107-B799-FB5BA9D4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254" y="1659471"/>
            <a:ext cx="9144000" cy="1655762"/>
          </a:xfrm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chemeClr val="bg1"/>
                </a:solidFill>
              </a:rPr>
              <a:t>Biologie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B6452A-6B92-3735-51D2-817DD9077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28" y="484287"/>
            <a:ext cx="2426418" cy="233497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6AB808-84AF-EE73-9FC4-BAD6A7BFB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95" y="3324102"/>
            <a:ext cx="2682510" cy="282911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ABC86B-12FA-1B56-FBF6-B6869685C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605" y="390508"/>
            <a:ext cx="914479" cy="91447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56AF74-DB3E-F1DF-6D76-7658050A9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294" y="2393055"/>
            <a:ext cx="914479" cy="91447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17232B-9CC7-5293-21AE-D830900EA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488" y="1356259"/>
            <a:ext cx="914479" cy="91447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Grafik 10" descr="Ein Bild, das Im Haus, Wand, Kraut, Pflanze enthält.&#10;&#10;Automatisch generierte Beschreibung">
            <a:extLst>
              <a:ext uri="{FF2B5EF4-FFF2-40B4-BE49-F238E27FC236}">
                <a16:creationId xmlns:a16="http://schemas.microsoft.com/office/drawing/2014/main" id="{1E7D1547-9586-053B-5C7B-200FFB97D1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0087" y="501548"/>
            <a:ext cx="3810769" cy="285807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3" name="Grafik 12" descr="Ein Bild, das Pflanze, Gemüse, Salat, Im Haus enthält.&#10;&#10;Automatisch generierte Beschreibung">
            <a:extLst>
              <a:ext uri="{FF2B5EF4-FFF2-40B4-BE49-F238E27FC236}">
                <a16:creationId xmlns:a16="http://schemas.microsoft.com/office/drawing/2014/main" id="{3E3B1117-EB91-3DCE-1CFC-B9D8A99A83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1381" y="366115"/>
            <a:ext cx="2801185" cy="21008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5" name="Grafik 14" descr="Ein Bild, das Kleidung, Text, Im Haus, Person enthält.&#10;&#10;Automatisch generierte Beschreibung">
            <a:extLst>
              <a:ext uri="{FF2B5EF4-FFF2-40B4-BE49-F238E27FC236}">
                <a16:creationId xmlns:a16="http://schemas.microsoft.com/office/drawing/2014/main" id="{C1F48925-7E05-5F16-F00F-3C20F9755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43173"/>
            <a:ext cx="3096116" cy="30961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B4EFD0E-854B-6FF8-F4EC-6C1FF3C3C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5198" y="2817094"/>
            <a:ext cx="2652057" cy="402499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672D3E3-674B-7841-1DC1-837876500F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4209" y="3906601"/>
            <a:ext cx="2585691" cy="258569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1098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WPU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141</cp:revision>
  <cp:lastPrinted>2019-01-31T13:59:19Z</cp:lastPrinted>
  <dcterms:created xsi:type="dcterms:W3CDTF">2017-10-02T09:11:47Z</dcterms:created>
  <dcterms:modified xsi:type="dcterms:W3CDTF">2024-04-26T12:19:06Z</dcterms:modified>
</cp:coreProperties>
</file>